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28"/>
  </p:notesMasterIdLst>
  <p:sldIdLst>
    <p:sldId id="256" r:id="rId5"/>
    <p:sldId id="257" r:id="rId6"/>
    <p:sldId id="386" r:id="rId7"/>
    <p:sldId id="387" r:id="rId8"/>
    <p:sldId id="323" r:id="rId9"/>
    <p:sldId id="332" r:id="rId10"/>
    <p:sldId id="331" r:id="rId11"/>
    <p:sldId id="388" r:id="rId12"/>
    <p:sldId id="377" r:id="rId13"/>
    <p:sldId id="389" r:id="rId14"/>
    <p:sldId id="378" r:id="rId15"/>
    <p:sldId id="392" r:id="rId16"/>
    <p:sldId id="379" r:id="rId17"/>
    <p:sldId id="380" r:id="rId18"/>
    <p:sldId id="394" r:id="rId19"/>
    <p:sldId id="381" r:id="rId20"/>
    <p:sldId id="382" r:id="rId21"/>
    <p:sldId id="393" r:id="rId22"/>
    <p:sldId id="383" r:id="rId23"/>
    <p:sldId id="384" r:id="rId24"/>
    <p:sldId id="385" r:id="rId25"/>
    <p:sldId id="285" r:id="rId26"/>
    <p:sldId id="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FFF2CC"/>
    <a:srgbClr val="2E75B6"/>
    <a:srgbClr val="4472C4"/>
    <a:srgbClr val="5B9BD5"/>
    <a:srgbClr val="F0F0F0"/>
    <a:srgbClr val="6787A4"/>
    <a:srgbClr val="BDD7EE"/>
    <a:srgbClr val="C0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95B0C-8319-46C9-8BDE-2D5A6F6F7FB4}" v="372" dt="2023-06-03T14:48:44.366"/>
    <p1510:client id="{26217340-25E8-EC00-3253-0FCA9BBF9D87}" v="118" vWet="119" dt="2023-06-04T02:07:40.763"/>
    <p1510:client id="{5E9D80E7-23B3-C17C-6F9A-89E1CE4F24F5}" v="334" dt="2023-06-04T01:43:27.797"/>
    <p1510:client id="{84CC1CDD-ADDB-A977-0EC2-E0E4F151F14B}" v="132" dt="2023-06-03T13:28:10.570"/>
    <p1510:client id="{92F34659-CB78-48CD-A506-E0644E90BAFF}" v="709" dt="2023-06-04T06:23:35.304"/>
    <p1510:client id="{9DB5ED13-C6C0-D06D-6796-A26AE7889005}" v="109" dt="2023-06-03T13:48:13.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208"/>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Christopher Onrubia" userId="S::iconrubia@student.apc.edu.ph::c9d4dc26-37bf-4dac-a900-29d9bdc6730a" providerId="AD" clId="Web-{5E9D80E7-23B3-C17C-6F9A-89E1CE4F24F5}"/>
    <pc:docChg chg="modSld">
      <pc:chgData name="Ian Christopher Onrubia" userId="S::iconrubia@student.apc.edu.ph::c9d4dc26-37bf-4dac-a900-29d9bdc6730a" providerId="AD" clId="Web-{5E9D80E7-23B3-C17C-6F9A-89E1CE4F24F5}" dt="2023-06-04T01:43:26.078" v="257" actId="20577"/>
      <pc:docMkLst>
        <pc:docMk/>
      </pc:docMkLst>
      <pc:sldChg chg="modSp">
        <pc:chgData name="Ian Christopher Onrubia" userId="S::iconrubia@student.apc.edu.ph::c9d4dc26-37bf-4dac-a900-29d9bdc6730a" providerId="AD" clId="Web-{5E9D80E7-23B3-C17C-6F9A-89E1CE4F24F5}" dt="2023-06-04T00:49:33.918" v="88" actId="20577"/>
        <pc:sldMkLst>
          <pc:docMk/>
          <pc:sldMk cId="3482619489" sldId="256"/>
        </pc:sldMkLst>
        <pc:spChg chg="mod">
          <ac:chgData name="Ian Christopher Onrubia" userId="S::iconrubia@student.apc.edu.ph::c9d4dc26-37bf-4dac-a900-29d9bdc6730a" providerId="AD" clId="Web-{5E9D80E7-23B3-C17C-6F9A-89E1CE4F24F5}" dt="2023-06-04T00:49:33.918" v="88" actId="20577"/>
          <ac:spMkLst>
            <pc:docMk/>
            <pc:sldMk cId="3482619489" sldId="256"/>
            <ac:spMk id="6" creationId="{59E1332E-7845-4745-9C1B-4DBD7A8FCA84}"/>
          </ac:spMkLst>
        </pc:spChg>
      </pc:sldChg>
      <pc:sldChg chg="addSp delSp modSp">
        <pc:chgData name="Ian Christopher Onrubia" userId="S::iconrubia@student.apc.edu.ph::c9d4dc26-37bf-4dac-a900-29d9bdc6730a" providerId="AD" clId="Web-{5E9D80E7-23B3-C17C-6F9A-89E1CE4F24F5}" dt="2023-06-04T00:52:40.909" v="126" actId="1076"/>
        <pc:sldMkLst>
          <pc:docMk/>
          <pc:sldMk cId="2016557488" sldId="285"/>
        </pc:sldMkLst>
        <pc:spChg chg="del mod">
          <ac:chgData name="Ian Christopher Onrubia" userId="S::iconrubia@student.apc.edu.ph::c9d4dc26-37bf-4dac-a900-29d9bdc6730a" providerId="AD" clId="Web-{5E9D80E7-23B3-C17C-6F9A-89E1CE4F24F5}" dt="2023-06-04T00:51:30.266" v="109"/>
          <ac:spMkLst>
            <pc:docMk/>
            <pc:sldMk cId="2016557488" sldId="285"/>
            <ac:spMk id="21" creationId="{387081A0-9A1D-4760-ADDE-BEC7CB111901}"/>
          </ac:spMkLst>
        </pc:spChg>
        <pc:spChg chg="add mod">
          <ac:chgData name="Ian Christopher Onrubia" userId="S::iconrubia@student.apc.edu.ph::c9d4dc26-37bf-4dac-a900-29d9bdc6730a" providerId="AD" clId="Web-{5E9D80E7-23B3-C17C-6F9A-89E1CE4F24F5}" dt="2023-06-04T00:52:28.346" v="125"/>
          <ac:spMkLst>
            <pc:docMk/>
            <pc:sldMk cId="2016557488" sldId="285"/>
            <ac:spMk id="22" creationId="{4A7BEA17-E086-04CA-4AFF-347588BACD4B}"/>
          </ac:spMkLst>
        </pc:spChg>
        <pc:spChg chg="mod">
          <ac:chgData name="Ian Christopher Onrubia" userId="S::iconrubia@student.apc.edu.ph::c9d4dc26-37bf-4dac-a900-29d9bdc6730a" providerId="AD" clId="Web-{5E9D80E7-23B3-C17C-6F9A-89E1CE4F24F5}" dt="2023-06-04T00:52:40.909" v="126" actId="1076"/>
          <ac:spMkLst>
            <pc:docMk/>
            <pc:sldMk cId="2016557488" sldId="285"/>
            <ac:spMk id="23" creationId="{61254D49-AC28-43BC-8815-E4BD1E9D45CF}"/>
          </ac:spMkLst>
        </pc:spChg>
        <pc:spChg chg="del">
          <ac:chgData name="Ian Christopher Onrubia" userId="S::iconrubia@student.apc.edu.ph::c9d4dc26-37bf-4dac-a900-29d9bdc6730a" providerId="AD" clId="Web-{5E9D80E7-23B3-C17C-6F9A-89E1CE4F24F5}" dt="2023-06-04T00:50:10.357" v="90"/>
          <ac:spMkLst>
            <pc:docMk/>
            <pc:sldMk cId="2016557488" sldId="285"/>
            <ac:spMk id="24" creationId="{B2C0C3C9-E5FA-7554-B6F9-770E94885F45}"/>
          </ac:spMkLst>
        </pc:spChg>
        <pc:spChg chg="del">
          <ac:chgData name="Ian Christopher Onrubia" userId="S::iconrubia@student.apc.edu.ph::c9d4dc26-37bf-4dac-a900-29d9bdc6730a" providerId="AD" clId="Web-{5E9D80E7-23B3-C17C-6F9A-89E1CE4F24F5}" dt="2023-06-04T00:50:30.842" v="94"/>
          <ac:spMkLst>
            <pc:docMk/>
            <pc:sldMk cId="2016557488" sldId="285"/>
            <ac:spMk id="25" creationId="{80085ABD-E96E-42DC-8796-4ED25CA7B9B7}"/>
          </ac:spMkLst>
        </pc:spChg>
        <pc:spChg chg="del">
          <ac:chgData name="Ian Christopher Onrubia" userId="S::iconrubia@student.apc.edu.ph::c9d4dc26-37bf-4dac-a900-29d9bdc6730a" providerId="AD" clId="Web-{5E9D80E7-23B3-C17C-6F9A-89E1CE4F24F5}" dt="2023-06-04T00:50:10.013" v="89"/>
          <ac:spMkLst>
            <pc:docMk/>
            <pc:sldMk cId="2016557488" sldId="285"/>
            <ac:spMk id="27" creationId="{53D92026-8CC7-1D9B-D550-4C7445EA9F70}"/>
          </ac:spMkLst>
        </pc:spChg>
        <pc:spChg chg="del">
          <ac:chgData name="Ian Christopher Onrubia" userId="S::iconrubia@student.apc.edu.ph::c9d4dc26-37bf-4dac-a900-29d9bdc6730a" providerId="AD" clId="Web-{5E9D80E7-23B3-C17C-6F9A-89E1CE4F24F5}" dt="2023-06-04T00:50:29.858" v="93"/>
          <ac:spMkLst>
            <pc:docMk/>
            <pc:sldMk cId="2016557488" sldId="285"/>
            <ac:spMk id="28" creationId="{D4CFD4DF-2D16-36F8-45C6-BB1B7EB10582}"/>
          </ac:spMkLst>
        </pc:spChg>
        <pc:spChg chg="del">
          <ac:chgData name="Ian Christopher Onrubia" userId="S::iconrubia@student.apc.edu.ph::c9d4dc26-37bf-4dac-a900-29d9bdc6730a" providerId="AD" clId="Web-{5E9D80E7-23B3-C17C-6F9A-89E1CE4F24F5}" dt="2023-06-04T00:50:13.998" v="92"/>
          <ac:spMkLst>
            <pc:docMk/>
            <pc:sldMk cId="2016557488" sldId="285"/>
            <ac:spMk id="29" creationId="{0C2E4E95-8922-0171-9368-FF2203928067}"/>
          </ac:spMkLst>
        </pc:spChg>
        <pc:spChg chg="del">
          <ac:chgData name="Ian Christopher Onrubia" userId="S::iconrubia@student.apc.edu.ph::c9d4dc26-37bf-4dac-a900-29d9bdc6730a" providerId="AD" clId="Web-{5E9D80E7-23B3-C17C-6F9A-89E1CE4F24F5}" dt="2023-06-04T00:50:11.857" v="91"/>
          <ac:spMkLst>
            <pc:docMk/>
            <pc:sldMk cId="2016557488" sldId="285"/>
            <ac:spMk id="30" creationId="{2AB7C977-F796-EE9C-DEBD-EA415A1A4E09}"/>
          </ac:spMkLst>
        </pc:spChg>
      </pc:sldChg>
      <pc:sldChg chg="modSp">
        <pc:chgData name="Ian Christopher Onrubia" userId="S::iconrubia@student.apc.edu.ph::c9d4dc26-37bf-4dac-a900-29d9bdc6730a" providerId="AD" clId="Web-{5E9D80E7-23B3-C17C-6F9A-89E1CE4F24F5}" dt="2023-06-04T00:42:37.983" v="32" actId="1076"/>
        <pc:sldMkLst>
          <pc:docMk/>
          <pc:sldMk cId="3697334910" sldId="323"/>
        </pc:sldMkLst>
        <pc:spChg chg="mod">
          <ac:chgData name="Ian Christopher Onrubia" userId="S::iconrubia@student.apc.edu.ph::c9d4dc26-37bf-4dac-a900-29d9bdc6730a" providerId="AD" clId="Web-{5E9D80E7-23B3-C17C-6F9A-89E1CE4F24F5}" dt="2023-06-04T00:42:37.983" v="32" actId="1076"/>
          <ac:spMkLst>
            <pc:docMk/>
            <pc:sldMk cId="3697334910" sldId="323"/>
            <ac:spMk id="37" creationId="{C4BEB1BA-36D4-40C0-85A9-CB0F6B8C8F08}"/>
          </ac:spMkLst>
        </pc:spChg>
        <pc:spChg chg="mod">
          <ac:chgData name="Ian Christopher Onrubia" userId="S::iconrubia@student.apc.edu.ph::c9d4dc26-37bf-4dac-a900-29d9bdc6730a" providerId="AD" clId="Web-{5E9D80E7-23B3-C17C-6F9A-89E1CE4F24F5}" dt="2023-06-04T00:42:30.702" v="30" actId="14100"/>
          <ac:spMkLst>
            <pc:docMk/>
            <pc:sldMk cId="3697334910" sldId="323"/>
            <ac:spMk id="48" creationId="{4084858D-ACD6-4426-93EF-365A1CEEEE3A}"/>
          </ac:spMkLst>
        </pc:spChg>
      </pc:sldChg>
      <pc:sldChg chg="addSp modSp">
        <pc:chgData name="Ian Christopher Onrubia" userId="S::iconrubia@student.apc.edu.ph::c9d4dc26-37bf-4dac-a900-29d9bdc6730a" providerId="AD" clId="Web-{5E9D80E7-23B3-C17C-6F9A-89E1CE4F24F5}" dt="2023-06-04T01:43:26.078" v="257" actId="20577"/>
        <pc:sldMkLst>
          <pc:docMk/>
          <pc:sldMk cId="4253389275" sldId="331"/>
        </pc:sldMkLst>
        <pc:spChg chg="add mod">
          <ac:chgData name="Ian Christopher Onrubia" userId="S::iconrubia@student.apc.edu.ph::c9d4dc26-37bf-4dac-a900-29d9bdc6730a" providerId="AD" clId="Web-{5E9D80E7-23B3-C17C-6F9A-89E1CE4F24F5}" dt="2023-06-04T01:43:26.078" v="257" actId="20577"/>
          <ac:spMkLst>
            <pc:docMk/>
            <pc:sldMk cId="4253389275" sldId="331"/>
            <ac:spMk id="5" creationId="{39350142-837E-A580-1E44-ED8295FBE284}"/>
          </ac:spMkLst>
        </pc:spChg>
        <pc:spChg chg="mod">
          <ac:chgData name="Ian Christopher Onrubia" userId="S::iconrubia@student.apc.edu.ph::c9d4dc26-37bf-4dac-a900-29d9bdc6730a" providerId="AD" clId="Web-{5E9D80E7-23B3-C17C-6F9A-89E1CE4F24F5}" dt="2023-06-04T00:43:23.876" v="39"/>
          <ac:spMkLst>
            <pc:docMk/>
            <pc:sldMk cId="4253389275" sldId="331"/>
            <ac:spMk id="29" creationId="{89CA21BB-108F-4D57-8F4D-9D73FCF6D16C}"/>
          </ac:spMkLst>
        </pc:spChg>
        <pc:spChg chg="mod">
          <ac:chgData name="Ian Christopher Onrubia" userId="S::iconrubia@student.apc.edu.ph::c9d4dc26-37bf-4dac-a900-29d9bdc6730a" providerId="AD" clId="Web-{5E9D80E7-23B3-C17C-6F9A-89E1CE4F24F5}" dt="2023-06-04T00:43:43.329" v="40" actId="14100"/>
          <ac:spMkLst>
            <pc:docMk/>
            <pc:sldMk cId="4253389275" sldId="331"/>
            <ac:spMk id="33" creationId="{EE474BB0-80E9-4378-BDA7-D1BBEC0B4746}"/>
          </ac:spMkLst>
        </pc:spChg>
      </pc:sldChg>
      <pc:sldChg chg="modSp">
        <pc:chgData name="Ian Christopher Onrubia" userId="S::iconrubia@student.apc.edu.ph::c9d4dc26-37bf-4dac-a900-29d9bdc6730a" providerId="AD" clId="Web-{5E9D80E7-23B3-C17C-6F9A-89E1CE4F24F5}" dt="2023-06-04T00:42:48.265" v="34" actId="20577"/>
        <pc:sldMkLst>
          <pc:docMk/>
          <pc:sldMk cId="31545433" sldId="332"/>
        </pc:sldMkLst>
        <pc:spChg chg="mod">
          <ac:chgData name="Ian Christopher Onrubia" userId="S::iconrubia@student.apc.edu.ph::c9d4dc26-37bf-4dac-a900-29d9bdc6730a" providerId="AD" clId="Web-{5E9D80E7-23B3-C17C-6F9A-89E1CE4F24F5}" dt="2023-06-04T00:42:48.265" v="34" actId="20577"/>
          <ac:spMkLst>
            <pc:docMk/>
            <pc:sldMk cId="31545433" sldId="332"/>
            <ac:spMk id="29" creationId="{89CA21BB-108F-4D57-8F4D-9D73FCF6D16C}"/>
          </ac:spMkLst>
        </pc:spChg>
        <pc:spChg chg="mod">
          <ac:chgData name="Ian Christopher Onrubia" userId="S::iconrubia@student.apc.edu.ph::c9d4dc26-37bf-4dac-a900-29d9bdc6730a" providerId="AD" clId="Web-{5E9D80E7-23B3-C17C-6F9A-89E1CE4F24F5}" dt="2023-06-04T00:42:44.749" v="33" actId="14100"/>
          <ac:spMkLst>
            <pc:docMk/>
            <pc:sldMk cId="31545433" sldId="332"/>
            <ac:spMk id="33" creationId="{EE474BB0-80E9-4378-BDA7-D1BBEC0B4746}"/>
          </ac:spMkLst>
        </pc:spChg>
      </pc:sldChg>
      <pc:sldChg chg="modSp">
        <pc:chgData name="Ian Christopher Onrubia" userId="S::iconrubia@student.apc.edu.ph::c9d4dc26-37bf-4dac-a900-29d9bdc6730a" providerId="AD" clId="Web-{5E9D80E7-23B3-C17C-6F9A-89E1CE4F24F5}" dt="2023-06-04T00:59:45.250" v="195" actId="20577"/>
        <pc:sldMkLst>
          <pc:docMk/>
          <pc:sldMk cId="1804275189" sldId="376"/>
        </pc:sldMkLst>
        <pc:spChg chg="mod">
          <ac:chgData name="Ian Christopher Onrubia" userId="S::iconrubia@student.apc.edu.ph::c9d4dc26-37bf-4dac-a900-29d9bdc6730a" providerId="AD" clId="Web-{5E9D80E7-23B3-C17C-6F9A-89E1CE4F24F5}" dt="2023-06-04T00:52:46.846" v="127"/>
          <ac:spMkLst>
            <pc:docMk/>
            <pc:sldMk cId="1804275189" sldId="376"/>
            <ac:spMk id="30" creationId="{758CAD49-F1E4-4216-B5F0-458ED7F2E964}"/>
          </ac:spMkLst>
        </pc:spChg>
        <pc:spChg chg="mod">
          <ac:chgData name="Ian Christopher Onrubia" userId="S::iconrubia@student.apc.edu.ph::c9d4dc26-37bf-4dac-a900-29d9bdc6730a" providerId="AD" clId="Web-{5E9D80E7-23B3-C17C-6F9A-89E1CE4F24F5}" dt="2023-06-04T00:53:51.349" v="139" actId="20577"/>
          <ac:spMkLst>
            <pc:docMk/>
            <pc:sldMk cId="1804275189" sldId="376"/>
            <ac:spMk id="41" creationId="{33CDCA90-7CA0-FC96-50F0-AFF2E9663D5E}"/>
          </ac:spMkLst>
        </pc:spChg>
        <pc:spChg chg="mod">
          <ac:chgData name="Ian Christopher Onrubia" userId="S::iconrubia@student.apc.edu.ph::c9d4dc26-37bf-4dac-a900-29d9bdc6730a" providerId="AD" clId="Web-{5E9D80E7-23B3-C17C-6F9A-89E1CE4F24F5}" dt="2023-06-04T00:54:09.271" v="144" actId="20577"/>
          <ac:spMkLst>
            <pc:docMk/>
            <pc:sldMk cId="1804275189" sldId="376"/>
            <ac:spMk id="50" creationId="{243BA076-E885-6418-2F66-DDE68E420CD4}"/>
          </ac:spMkLst>
        </pc:spChg>
        <pc:spChg chg="mod">
          <ac:chgData name="Ian Christopher Onrubia" userId="S::iconrubia@student.apc.edu.ph::c9d4dc26-37bf-4dac-a900-29d9bdc6730a" providerId="AD" clId="Web-{5E9D80E7-23B3-C17C-6F9A-89E1CE4F24F5}" dt="2023-06-04T00:53:39.333" v="136" actId="20577"/>
          <ac:spMkLst>
            <pc:docMk/>
            <pc:sldMk cId="1804275189" sldId="376"/>
            <ac:spMk id="56" creationId="{78D6B4DE-C7C9-C8BA-0688-18A3446CCB46}"/>
          </ac:spMkLst>
        </pc:spChg>
        <pc:spChg chg="mod">
          <ac:chgData name="Ian Christopher Onrubia" userId="S::iconrubia@student.apc.edu.ph::c9d4dc26-37bf-4dac-a900-29d9bdc6730a" providerId="AD" clId="Web-{5E9D80E7-23B3-C17C-6F9A-89E1CE4F24F5}" dt="2023-06-04T00:54:02.224" v="142" actId="20577"/>
          <ac:spMkLst>
            <pc:docMk/>
            <pc:sldMk cId="1804275189" sldId="376"/>
            <ac:spMk id="58" creationId="{5E1F63BE-6DA9-98D4-6491-4D5046768FDD}"/>
          </ac:spMkLst>
        </pc:spChg>
        <pc:spChg chg="mod">
          <ac:chgData name="Ian Christopher Onrubia" userId="S::iconrubia@student.apc.edu.ph::c9d4dc26-37bf-4dac-a900-29d9bdc6730a" providerId="AD" clId="Web-{5E9D80E7-23B3-C17C-6F9A-89E1CE4F24F5}" dt="2023-06-04T00:59:45.250" v="195" actId="20577"/>
          <ac:spMkLst>
            <pc:docMk/>
            <pc:sldMk cId="1804275189" sldId="376"/>
            <ac:spMk id="77" creationId="{A2AC8797-30CD-A8D9-ABFD-5E0C316C8EB6}"/>
          </ac:spMkLst>
        </pc:spChg>
        <pc:grpChg chg="mod">
          <ac:chgData name="Ian Christopher Onrubia" userId="S::iconrubia@student.apc.edu.ph::c9d4dc26-37bf-4dac-a900-29d9bdc6730a" providerId="AD" clId="Web-{5E9D80E7-23B3-C17C-6F9A-89E1CE4F24F5}" dt="2023-06-04T00:53:08.550" v="129" actId="1076"/>
          <ac:grpSpMkLst>
            <pc:docMk/>
            <pc:sldMk cId="1804275189" sldId="376"/>
            <ac:grpSpMk id="52" creationId="{2410F022-1FC5-2B75-D886-DE8BD2559978}"/>
          </ac:grpSpMkLst>
        </pc:grpChg>
      </pc:sldChg>
      <pc:sldChg chg="modSp">
        <pc:chgData name="Ian Christopher Onrubia" userId="S::iconrubia@student.apc.edu.ph::c9d4dc26-37bf-4dac-a900-29d9bdc6730a" providerId="AD" clId="Web-{5E9D80E7-23B3-C17C-6F9A-89E1CE4F24F5}" dt="2023-06-04T00:44:15.408" v="43" actId="20577"/>
        <pc:sldMkLst>
          <pc:docMk/>
          <pc:sldMk cId="1195335200" sldId="377"/>
        </pc:sldMkLst>
        <pc:spChg chg="mod">
          <ac:chgData name="Ian Christopher Onrubia" userId="S::iconrubia@student.apc.edu.ph::c9d4dc26-37bf-4dac-a900-29d9bdc6730a" providerId="AD" clId="Web-{5E9D80E7-23B3-C17C-6F9A-89E1CE4F24F5}" dt="2023-06-04T00:44:15.408" v="43" actId="20577"/>
          <ac:spMkLst>
            <pc:docMk/>
            <pc:sldMk cId="1195335200" sldId="377"/>
            <ac:spMk id="29" creationId="{89CA21BB-108F-4D57-8F4D-9D73FCF6D16C}"/>
          </ac:spMkLst>
        </pc:spChg>
        <pc:spChg chg="mod">
          <ac:chgData name="Ian Christopher Onrubia" userId="S::iconrubia@student.apc.edu.ph::c9d4dc26-37bf-4dac-a900-29d9bdc6730a" providerId="AD" clId="Web-{5E9D80E7-23B3-C17C-6F9A-89E1CE4F24F5}" dt="2023-06-04T00:44:10.940" v="42" actId="14100"/>
          <ac:spMkLst>
            <pc:docMk/>
            <pc:sldMk cId="1195335200" sldId="377"/>
            <ac:spMk id="33" creationId="{EE474BB0-80E9-4378-BDA7-D1BBEC0B4746}"/>
          </ac:spMkLst>
        </pc:spChg>
      </pc:sldChg>
      <pc:sldChg chg="modSp">
        <pc:chgData name="Ian Christopher Onrubia" userId="S::iconrubia@student.apc.edu.ph::c9d4dc26-37bf-4dac-a900-29d9bdc6730a" providerId="AD" clId="Web-{5E9D80E7-23B3-C17C-6F9A-89E1CE4F24F5}" dt="2023-06-04T00:57:03.933" v="174" actId="20577"/>
        <pc:sldMkLst>
          <pc:docMk/>
          <pc:sldMk cId="52960105" sldId="378"/>
        </pc:sldMkLst>
        <pc:spChg chg="mod">
          <ac:chgData name="Ian Christopher Onrubia" userId="S::iconrubia@student.apc.edu.ph::c9d4dc26-37bf-4dac-a900-29d9bdc6730a" providerId="AD" clId="Web-{5E9D80E7-23B3-C17C-6F9A-89E1CE4F24F5}" dt="2023-06-04T00:57:03.933" v="174" actId="20577"/>
          <ac:spMkLst>
            <pc:docMk/>
            <pc:sldMk cId="52960105" sldId="378"/>
            <ac:spMk id="29" creationId="{89CA21BB-108F-4D57-8F4D-9D73FCF6D16C}"/>
          </ac:spMkLst>
        </pc:spChg>
        <pc:spChg chg="mod">
          <ac:chgData name="Ian Christopher Onrubia" userId="S::iconrubia@student.apc.edu.ph::c9d4dc26-37bf-4dac-a900-29d9bdc6730a" providerId="AD" clId="Web-{5E9D80E7-23B3-C17C-6F9A-89E1CE4F24F5}" dt="2023-06-04T00:45:01.550" v="44" actId="14100"/>
          <ac:spMkLst>
            <pc:docMk/>
            <pc:sldMk cId="52960105" sldId="378"/>
            <ac:spMk id="33" creationId="{EE474BB0-80E9-4378-BDA7-D1BBEC0B4746}"/>
          </ac:spMkLst>
        </pc:spChg>
      </pc:sldChg>
      <pc:sldChg chg="modSp">
        <pc:chgData name="Ian Christopher Onrubia" userId="S::iconrubia@student.apc.edu.ph::c9d4dc26-37bf-4dac-a900-29d9bdc6730a" providerId="AD" clId="Web-{5E9D80E7-23B3-C17C-6F9A-89E1CE4F24F5}" dt="2023-06-04T01:29:11.848" v="211" actId="20577"/>
        <pc:sldMkLst>
          <pc:docMk/>
          <pc:sldMk cId="969570191" sldId="379"/>
        </pc:sldMkLst>
        <pc:spChg chg="mod">
          <ac:chgData name="Ian Christopher Onrubia" userId="S::iconrubia@student.apc.edu.ph::c9d4dc26-37bf-4dac-a900-29d9bdc6730a" providerId="AD" clId="Web-{5E9D80E7-23B3-C17C-6F9A-89E1CE4F24F5}" dt="2023-06-04T01:29:11.848" v="211" actId="20577"/>
          <ac:spMkLst>
            <pc:docMk/>
            <pc:sldMk cId="969570191" sldId="379"/>
            <ac:spMk id="29" creationId="{89CA21BB-108F-4D57-8F4D-9D73FCF6D16C}"/>
          </ac:spMkLst>
        </pc:spChg>
        <pc:spChg chg="mod">
          <ac:chgData name="Ian Christopher Onrubia" userId="S::iconrubia@student.apc.edu.ph::c9d4dc26-37bf-4dac-a900-29d9bdc6730a" providerId="AD" clId="Web-{5E9D80E7-23B3-C17C-6F9A-89E1CE4F24F5}" dt="2023-06-04T00:45:30.708" v="47" actId="14100"/>
          <ac:spMkLst>
            <pc:docMk/>
            <pc:sldMk cId="969570191" sldId="379"/>
            <ac:spMk id="33" creationId="{EE474BB0-80E9-4378-BDA7-D1BBEC0B4746}"/>
          </ac:spMkLst>
        </pc:spChg>
      </pc:sldChg>
      <pc:sldChg chg="modSp">
        <pc:chgData name="Ian Christopher Onrubia" userId="S::iconrubia@student.apc.edu.ph::c9d4dc26-37bf-4dac-a900-29d9bdc6730a" providerId="AD" clId="Web-{5E9D80E7-23B3-C17C-6F9A-89E1CE4F24F5}" dt="2023-06-04T00:45:46.786" v="51"/>
        <pc:sldMkLst>
          <pc:docMk/>
          <pc:sldMk cId="627363494" sldId="380"/>
        </pc:sldMkLst>
        <pc:spChg chg="mod">
          <ac:chgData name="Ian Christopher Onrubia" userId="S::iconrubia@student.apc.edu.ph::c9d4dc26-37bf-4dac-a900-29d9bdc6730a" providerId="AD" clId="Web-{5E9D80E7-23B3-C17C-6F9A-89E1CE4F24F5}" dt="2023-06-04T00:45:46.786" v="51"/>
          <ac:spMkLst>
            <pc:docMk/>
            <pc:sldMk cId="627363494" sldId="380"/>
            <ac:spMk id="29" creationId="{89CA21BB-108F-4D57-8F4D-9D73FCF6D16C}"/>
          </ac:spMkLst>
        </pc:spChg>
        <pc:spChg chg="mod">
          <ac:chgData name="Ian Christopher Onrubia" userId="S::iconrubia@student.apc.edu.ph::c9d4dc26-37bf-4dac-a900-29d9bdc6730a" providerId="AD" clId="Web-{5E9D80E7-23B3-C17C-6F9A-89E1CE4F24F5}" dt="2023-06-04T00:45:39.442" v="49" actId="14100"/>
          <ac:spMkLst>
            <pc:docMk/>
            <pc:sldMk cId="627363494" sldId="380"/>
            <ac:spMk id="33" creationId="{EE474BB0-80E9-4378-BDA7-D1BBEC0B4746}"/>
          </ac:spMkLst>
        </pc:spChg>
      </pc:sldChg>
      <pc:sldChg chg="modSp">
        <pc:chgData name="Ian Christopher Onrubia" userId="S::iconrubia@student.apc.edu.ph::c9d4dc26-37bf-4dac-a900-29d9bdc6730a" providerId="AD" clId="Web-{5E9D80E7-23B3-C17C-6F9A-89E1CE4F24F5}" dt="2023-06-04T00:46:17.584" v="55" actId="20577"/>
        <pc:sldMkLst>
          <pc:docMk/>
          <pc:sldMk cId="3400974816" sldId="381"/>
        </pc:sldMkLst>
        <pc:spChg chg="mod">
          <ac:chgData name="Ian Christopher Onrubia" userId="S::iconrubia@student.apc.edu.ph::c9d4dc26-37bf-4dac-a900-29d9bdc6730a" providerId="AD" clId="Web-{5E9D80E7-23B3-C17C-6F9A-89E1CE4F24F5}" dt="2023-06-04T00:46:17.584" v="55" actId="20577"/>
          <ac:spMkLst>
            <pc:docMk/>
            <pc:sldMk cId="3400974816" sldId="381"/>
            <ac:spMk id="29" creationId="{89CA21BB-108F-4D57-8F4D-9D73FCF6D16C}"/>
          </ac:spMkLst>
        </pc:spChg>
        <pc:spChg chg="mod">
          <ac:chgData name="Ian Christopher Onrubia" userId="S::iconrubia@student.apc.edu.ph::c9d4dc26-37bf-4dac-a900-29d9bdc6730a" providerId="AD" clId="Web-{5E9D80E7-23B3-C17C-6F9A-89E1CE4F24F5}" dt="2023-06-04T00:46:14.428" v="54" actId="14100"/>
          <ac:spMkLst>
            <pc:docMk/>
            <pc:sldMk cId="3400974816" sldId="381"/>
            <ac:spMk id="33" creationId="{EE474BB0-80E9-4378-BDA7-D1BBEC0B4746}"/>
          </ac:spMkLst>
        </pc:spChg>
      </pc:sldChg>
      <pc:sldChg chg="modSp">
        <pc:chgData name="Ian Christopher Onrubia" userId="S::iconrubia@student.apc.edu.ph::c9d4dc26-37bf-4dac-a900-29d9bdc6730a" providerId="AD" clId="Web-{5E9D80E7-23B3-C17C-6F9A-89E1CE4F24F5}" dt="2023-06-04T00:46:33.132" v="57" actId="20577"/>
        <pc:sldMkLst>
          <pc:docMk/>
          <pc:sldMk cId="1005569469" sldId="382"/>
        </pc:sldMkLst>
        <pc:spChg chg="mod">
          <ac:chgData name="Ian Christopher Onrubia" userId="S::iconrubia@student.apc.edu.ph::c9d4dc26-37bf-4dac-a900-29d9bdc6730a" providerId="AD" clId="Web-{5E9D80E7-23B3-C17C-6F9A-89E1CE4F24F5}" dt="2023-06-04T00:46:33.132" v="57" actId="20577"/>
          <ac:spMkLst>
            <pc:docMk/>
            <pc:sldMk cId="1005569469" sldId="382"/>
            <ac:spMk id="29" creationId="{89CA21BB-108F-4D57-8F4D-9D73FCF6D16C}"/>
          </ac:spMkLst>
        </pc:spChg>
        <pc:spChg chg="mod">
          <ac:chgData name="Ian Christopher Onrubia" userId="S::iconrubia@student.apc.edu.ph::c9d4dc26-37bf-4dac-a900-29d9bdc6730a" providerId="AD" clId="Web-{5E9D80E7-23B3-C17C-6F9A-89E1CE4F24F5}" dt="2023-06-04T00:46:30.756" v="56" actId="14100"/>
          <ac:spMkLst>
            <pc:docMk/>
            <pc:sldMk cId="1005569469" sldId="382"/>
            <ac:spMk id="33" creationId="{EE474BB0-80E9-4378-BDA7-D1BBEC0B4746}"/>
          </ac:spMkLst>
        </pc:spChg>
      </pc:sldChg>
      <pc:sldChg chg="modSp">
        <pc:chgData name="Ian Christopher Onrubia" userId="S::iconrubia@student.apc.edu.ph::c9d4dc26-37bf-4dac-a900-29d9bdc6730a" providerId="AD" clId="Web-{5E9D80E7-23B3-C17C-6F9A-89E1CE4F24F5}" dt="2023-06-04T00:46:54.773" v="62" actId="20577"/>
        <pc:sldMkLst>
          <pc:docMk/>
          <pc:sldMk cId="87655983" sldId="383"/>
        </pc:sldMkLst>
        <pc:spChg chg="mod">
          <ac:chgData name="Ian Christopher Onrubia" userId="S::iconrubia@student.apc.edu.ph::c9d4dc26-37bf-4dac-a900-29d9bdc6730a" providerId="AD" clId="Web-{5E9D80E7-23B3-C17C-6F9A-89E1CE4F24F5}" dt="2023-06-04T00:46:54.773" v="62" actId="20577"/>
          <ac:spMkLst>
            <pc:docMk/>
            <pc:sldMk cId="87655983" sldId="383"/>
            <ac:spMk id="29" creationId="{89CA21BB-108F-4D57-8F4D-9D73FCF6D16C}"/>
          </ac:spMkLst>
        </pc:spChg>
        <pc:spChg chg="mod">
          <ac:chgData name="Ian Christopher Onrubia" userId="S::iconrubia@student.apc.edu.ph::c9d4dc26-37bf-4dac-a900-29d9bdc6730a" providerId="AD" clId="Web-{5E9D80E7-23B3-C17C-6F9A-89E1CE4F24F5}" dt="2023-06-04T00:46:52.554" v="61" actId="14100"/>
          <ac:spMkLst>
            <pc:docMk/>
            <pc:sldMk cId="87655983" sldId="383"/>
            <ac:spMk id="33" creationId="{EE474BB0-80E9-4378-BDA7-D1BBEC0B4746}"/>
          </ac:spMkLst>
        </pc:spChg>
      </pc:sldChg>
      <pc:sldChg chg="modSp">
        <pc:chgData name="Ian Christopher Onrubia" userId="S::iconrubia@student.apc.edu.ph::c9d4dc26-37bf-4dac-a900-29d9bdc6730a" providerId="AD" clId="Web-{5E9D80E7-23B3-C17C-6F9A-89E1CE4F24F5}" dt="2023-06-04T00:47:15.695" v="67" actId="20577"/>
        <pc:sldMkLst>
          <pc:docMk/>
          <pc:sldMk cId="284647574" sldId="384"/>
        </pc:sldMkLst>
        <pc:spChg chg="mod">
          <ac:chgData name="Ian Christopher Onrubia" userId="S::iconrubia@student.apc.edu.ph::c9d4dc26-37bf-4dac-a900-29d9bdc6730a" providerId="AD" clId="Web-{5E9D80E7-23B3-C17C-6F9A-89E1CE4F24F5}" dt="2023-06-04T00:47:15.695" v="67" actId="20577"/>
          <ac:spMkLst>
            <pc:docMk/>
            <pc:sldMk cId="284647574" sldId="384"/>
            <ac:spMk id="29" creationId="{89CA21BB-108F-4D57-8F4D-9D73FCF6D16C}"/>
          </ac:spMkLst>
        </pc:spChg>
        <pc:spChg chg="mod">
          <ac:chgData name="Ian Christopher Onrubia" userId="S::iconrubia@student.apc.edu.ph::c9d4dc26-37bf-4dac-a900-29d9bdc6730a" providerId="AD" clId="Web-{5E9D80E7-23B3-C17C-6F9A-89E1CE4F24F5}" dt="2023-06-04T00:47:13.211" v="66" actId="14100"/>
          <ac:spMkLst>
            <pc:docMk/>
            <pc:sldMk cId="284647574" sldId="384"/>
            <ac:spMk id="33" creationId="{EE474BB0-80E9-4378-BDA7-D1BBEC0B4746}"/>
          </ac:spMkLst>
        </pc:spChg>
      </pc:sldChg>
      <pc:sldChg chg="modSp">
        <pc:chgData name="Ian Christopher Onrubia" userId="S::iconrubia@student.apc.edu.ph::c9d4dc26-37bf-4dac-a900-29d9bdc6730a" providerId="AD" clId="Web-{5E9D80E7-23B3-C17C-6F9A-89E1CE4F24F5}" dt="2023-06-04T00:48:05.088" v="85" actId="1076"/>
        <pc:sldMkLst>
          <pc:docMk/>
          <pc:sldMk cId="2164781942" sldId="385"/>
        </pc:sldMkLst>
        <pc:spChg chg="mod">
          <ac:chgData name="Ian Christopher Onrubia" userId="S::iconrubia@student.apc.edu.ph::c9d4dc26-37bf-4dac-a900-29d9bdc6730a" providerId="AD" clId="Web-{5E9D80E7-23B3-C17C-6F9A-89E1CE4F24F5}" dt="2023-06-04T00:48:05.088" v="85" actId="1076"/>
          <ac:spMkLst>
            <pc:docMk/>
            <pc:sldMk cId="2164781942" sldId="385"/>
            <ac:spMk id="29" creationId="{89CA21BB-108F-4D57-8F4D-9D73FCF6D16C}"/>
          </ac:spMkLst>
        </pc:spChg>
      </pc:sldChg>
      <pc:sldChg chg="modSp">
        <pc:chgData name="Ian Christopher Onrubia" userId="S::iconrubia@student.apc.edu.ph::c9d4dc26-37bf-4dac-a900-29d9bdc6730a" providerId="AD" clId="Web-{5E9D80E7-23B3-C17C-6F9A-89E1CE4F24F5}" dt="2023-06-04T00:37:35.677" v="10" actId="20577"/>
        <pc:sldMkLst>
          <pc:docMk/>
          <pc:sldMk cId="1529881947" sldId="386"/>
        </pc:sldMkLst>
        <pc:spChg chg="mod">
          <ac:chgData name="Ian Christopher Onrubia" userId="S::iconrubia@student.apc.edu.ph::c9d4dc26-37bf-4dac-a900-29d9bdc6730a" providerId="AD" clId="Web-{5E9D80E7-23B3-C17C-6F9A-89E1CE4F24F5}" dt="2023-06-04T00:37:35.677" v="10" actId="20577"/>
          <ac:spMkLst>
            <pc:docMk/>
            <pc:sldMk cId="1529881947" sldId="386"/>
            <ac:spMk id="37" creationId="{C4BEB1BA-36D4-40C0-85A9-CB0F6B8C8F08}"/>
          </ac:spMkLst>
        </pc:spChg>
      </pc:sldChg>
      <pc:sldChg chg="modSp">
        <pc:chgData name="Ian Christopher Onrubia" userId="S::iconrubia@student.apc.edu.ph::c9d4dc26-37bf-4dac-a900-29d9bdc6730a" providerId="AD" clId="Web-{5E9D80E7-23B3-C17C-6F9A-89E1CE4F24F5}" dt="2023-06-04T00:41:16.731" v="27"/>
        <pc:sldMkLst>
          <pc:docMk/>
          <pc:sldMk cId="1211206369" sldId="387"/>
        </pc:sldMkLst>
        <pc:spChg chg="mod">
          <ac:chgData name="Ian Christopher Onrubia" userId="S::iconrubia@student.apc.edu.ph::c9d4dc26-37bf-4dac-a900-29d9bdc6730a" providerId="AD" clId="Web-{5E9D80E7-23B3-C17C-6F9A-89E1CE4F24F5}" dt="2023-06-04T00:38:59.680" v="18" actId="1076"/>
          <ac:spMkLst>
            <pc:docMk/>
            <pc:sldMk cId="1211206369" sldId="387"/>
            <ac:spMk id="4" creationId="{4BAEFD45-EE82-928E-2FD4-58937D1D06CF}"/>
          </ac:spMkLst>
        </pc:spChg>
        <pc:spChg chg="mod">
          <ac:chgData name="Ian Christopher Onrubia" userId="S::iconrubia@student.apc.edu.ph::c9d4dc26-37bf-4dac-a900-29d9bdc6730a" providerId="AD" clId="Web-{5E9D80E7-23B3-C17C-6F9A-89E1CE4F24F5}" dt="2023-06-04T00:41:16.731" v="27"/>
          <ac:spMkLst>
            <pc:docMk/>
            <pc:sldMk cId="1211206369" sldId="387"/>
            <ac:spMk id="37" creationId="{C4BEB1BA-36D4-40C0-85A9-CB0F6B8C8F08}"/>
          </ac:spMkLst>
        </pc:spChg>
        <pc:spChg chg="mod">
          <ac:chgData name="Ian Christopher Onrubia" userId="S::iconrubia@student.apc.edu.ph::c9d4dc26-37bf-4dac-a900-29d9bdc6730a" providerId="AD" clId="Web-{5E9D80E7-23B3-C17C-6F9A-89E1CE4F24F5}" dt="2023-06-04T00:41:06.481" v="25" actId="14100"/>
          <ac:spMkLst>
            <pc:docMk/>
            <pc:sldMk cId="1211206369" sldId="387"/>
            <ac:spMk id="48" creationId="{4084858D-ACD6-4426-93EF-365A1CEEEE3A}"/>
          </ac:spMkLst>
        </pc:spChg>
      </pc:sldChg>
      <pc:sldChg chg="modSp">
        <pc:chgData name="Ian Christopher Onrubia" userId="S::iconrubia@student.apc.edu.ph::c9d4dc26-37bf-4dac-a900-29d9bdc6730a" providerId="AD" clId="Web-{5E9D80E7-23B3-C17C-6F9A-89E1CE4F24F5}" dt="2023-06-04T00:43:54.330" v="41" actId="20577"/>
        <pc:sldMkLst>
          <pc:docMk/>
          <pc:sldMk cId="1770424430" sldId="388"/>
        </pc:sldMkLst>
        <pc:spChg chg="mod">
          <ac:chgData name="Ian Christopher Onrubia" userId="S::iconrubia@student.apc.edu.ph::c9d4dc26-37bf-4dac-a900-29d9bdc6730a" providerId="AD" clId="Web-{5E9D80E7-23B3-C17C-6F9A-89E1CE4F24F5}" dt="2023-06-04T00:43:54.330" v="41" actId="20577"/>
          <ac:spMkLst>
            <pc:docMk/>
            <pc:sldMk cId="1770424430" sldId="388"/>
            <ac:spMk id="29" creationId="{89CA21BB-108F-4D57-8F4D-9D73FCF6D16C}"/>
          </ac:spMkLst>
        </pc:spChg>
      </pc:sldChg>
    </pc:docChg>
  </pc:docChgLst>
  <pc:docChgLst>
    <pc:chgData name="Alexis Martin" userId="4903059d-6716-48cc-847f-4dcfdcab2a8f" providerId="ADAL" clId="{92F34659-CB78-48CD-A506-E0644E90BAFF}"/>
    <pc:docChg chg="undo custSel addSld delSld modSld sldOrd">
      <pc:chgData name="Alexis Martin" userId="4903059d-6716-48cc-847f-4dcfdcab2a8f" providerId="ADAL" clId="{92F34659-CB78-48CD-A506-E0644E90BAFF}" dt="2023-06-04T06:23:35.303" v="994"/>
      <pc:docMkLst>
        <pc:docMk/>
      </pc:docMkLst>
      <pc:sldChg chg="addSp delSp modSp mod">
        <pc:chgData name="Alexis Martin" userId="4903059d-6716-48cc-847f-4dcfdcab2a8f" providerId="ADAL" clId="{92F34659-CB78-48CD-A506-E0644E90BAFF}" dt="2023-06-04T06:21:33.728" v="940" actId="1076"/>
        <pc:sldMkLst>
          <pc:docMk/>
          <pc:sldMk cId="3482619489" sldId="256"/>
        </pc:sldMkLst>
        <pc:picChg chg="add mod">
          <ac:chgData name="Alexis Martin" userId="4903059d-6716-48cc-847f-4dcfdcab2a8f" providerId="ADAL" clId="{92F34659-CB78-48CD-A506-E0644E90BAFF}" dt="2023-06-04T06:21:33.728" v="940" actId="1076"/>
          <ac:picMkLst>
            <pc:docMk/>
            <pc:sldMk cId="3482619489" sldId="256"/>
            <ac:picMk id="4" creationId="{2E4A86AD-D3E2-E476-AE7D-AD49A362D1DA}"/>
          </ac:picMkLst>
        </pc:picChg>
        <pc:picChg chg="del">
          <ac:chgData name="Alexis Martin" userId="4903059d-6716-48cc-847f-4dcfdcab2a8f" providerId="ADAL" clId="{92F34659-CB78-48CD-A506-E0644E90BAFF}" dt="2023-06-04T06:21:30.839" v="939" actId="478"/>
          <ac:picMkLst>
            <pc:docMk/>
            <pc:sldMk cId="3482619489" sldId="256"/>
            <ac:picMk id="22" creationId="{60BCD30D-2EC2-8903-842E-4FF41704E2C1}"/>
          </ac:picMkLst>
        </pc:picChg>
      </pc:sldChg>
      <pc:sldChg chg="addSp delSp modSp mod">
        <pc:chgData name="Alexis Martin" userId="4903059d-6716-48cc-847f-4dcfdcab2a8f" providerId="ADAL" clId="{92F34659-CB78-48CD-A506-E0644E90BAFF}" dt="2023-06-04T06:21:39.048" v="942"/>
        <pc:sldMkLst>
          <pc:docMk/>
          <pc:sldMk cId="1955676118" sldId="257"/>
        </pc:sldMkLst>
        <pc:picChg chg="add mod">
          <ac:chgData name="Alexis Martin" userId="4903059d-6716-48cc-847f-4dcfdcab2a8f" providerId="ADAL" clId="{92F34659-CB78-48CD-A506-E0644E90BAFF}" dt="2023-06-04T06:21:39.048" v="942"/>
          <ac:picMkLst>
            <pc:docMk/>
            <pc:sldMk cId="1955676118" sldId="257"/>
            <ac:picMk id="17" creationId="{1854CBC8-8EF6-53DB-0321-66869C3914FB}"/>
          </ac:picMkLst>
        </pc:picChg>
        <pc:picChg chg="del">
          <ac:chgData name="Alexis Martin" userId="4903059d-6716-48cc-847f-4dcfdcab2a8f" providerId="ADAL" clId="{92F34659-CB78-48CD-A506-E0644E90BAFF}" dt="2023-06-04T06:21:37.861" v="941" actId="478"/>
          <ac:picMkLst>
            <pc:docMk/>
            <pc:sldMk cId="1955676118" sldId="257"/>
            <ac:picMk id="19" creationId="{604E3D0F-4936-3C7C-9E89-8327C2C82DE5}"/>
          </ac:picMkLst>
        </pc:picChg>
      </pc:sldChg>
      <pc:sldChg chg="addSp delSp modSp mod">
        <pc:chgData name="Alexis Martin" userId="4903059d-6716-48cc-847f-4dcfdcab2a8f" providerId="ADAL" clId="{92F34659-CB78-48CD-A506-E0644E90BAFF}" dt="2023-06-04T06:22:29.651" v="963"/>
        <pc:sldMkLst>
          <pc:docMk/>
          <pc:sldMk cId="2016557488" sldId="285"/>
        </pc:sldMkLst>
        <pc:picChg chg="del">
          <ac:chgData name="Alexis Martin" userId="4903059d-6716-48cc-847f-4dcfdcab2a8f" providerId="ADAL" clId="{92F34659-CB78-48CD-A506-E0644E90BAFF}" dt="2023-06-04T06:22:15.891" v="961" actId="478"/>
          <ac:picMkLst>
            <pc:docMk/>
            <pc:sldMk cId="2016557488" sldId="285"/>
            <ac:picMk id="14" creationId="{CE441FB4-DF7F-D1FB-70EA-9A1C02D5978B}"/>
          </ac:picMkLst>
        </pc:picChg>
        <pc:picChg chg="add mod">
          <ac:chgData name="Alexis Martin" userId="4903059d-6716-48cc-847f-4dcfdcab2a8f" providerId="ADAL" clId="{92F34659-CB78-48CD-A506-E0644E90BAFF}" dt="2023-06-04T06:22:29.651" v="963"/>
          <ac:picMkLst>
            <pc:docMk/>
            <pc:sldMk cId="2016557488" sldId="285"/>
            <ac:picMk id="26" creationId="{C8AE18BE-76E9-5170-B80A-E15A720BE679}"/>
          </ac:picMkLst>
        </pc:picChg>
      </pc:sldChg>
      <pc:sldChg chg="addSp delSp modSp mod">
        <pc:chgData name="Alexis Martin" userId="4903059d-6716-48cc-847f-4dcfdcab2a8f" providerId="ADAL" clId="{92F34659-CB78-48CD-A506-E0644E90BAFF}" dt="2023-06-04T06:22:46.233" v="969" actId="1037"/>
        <pc:sldMkLst>
          <pc:docMk/>
          <pc:sldMk cId="3697334910" sldId="323"/>
        </pc:sldMkLst>
        <pc:spChg chg="add del mod">
          <ac:chgData name="Alexis Martin" userId="4903059d-6716-48cc-847f-4dcfdcab2a8f" providerId="ADAL" clId="{92F34659-CB78-48CD-A506-E0644E90BAFF}" dt="2023-06-04T00:31:41.144" v="67" actId="478"/>
          <ac:spMkLst>
            <pc:docMk/>
            <pc:sldMk cId="3697334910" sldId="323"/>
            <ac:spMk id="7" creationId="{AF23EEE5-9AEC-1302-30F9-A96E5C758839}"/>
          </ac:spMkLst>
        </pc:spChg>
        <pc:spChg chg="add mod">
          <ac:chgData name="Alexis Martin" userId="4903059d-6716-48cc-847f-4dcfdcab2a8f" providerId="ADAL" clId="{92F34659-CB78-48CD-A506-E0644E90BAFF}" dt="2023-06-04T06:04:44.733" v="738" actId="1076"/>
          <ac:spMkLst>
            <pc:docMk/>
            <pc:sldMk cId="3697334910" sldId="323"/>
            <ac:spMk id="8" creationId="{46F18140-F15F-5E30-8201-750E76F6C43B}"/>
          </ac:spMkLst>
        </pc:spChg>
        <pc:spChg chg="add del mod">
          <ac:chgData name="Alexis Martin" userId="4903059d-6716-48cc-847f-4dcfdcab2a8f" providerId="ADAL" clId="{92F34659-CB78-48CD-A506-E0644E90BAFF}" dt="2023-06-04T06:04:36.011" v="734"/>
          <ac:spMkLst>
            <pc:docMk/>
            <pc:sldMk cId="3697334910" sldId="323"/>
            <ac:spMk id="19" creationId="{A9B9807D-DE57-C809-641F-03705DAC96F2}"/>
          </ac:spMkLst>
        </pc:spChg>
        <pc:spChg chg="del">
          <ac:chgData name="Alexis Martin" userId="4903059d-6716-48cc-847f-4dcfdcab2a8f" providerId="ADAL" clId="{92F34659-CB78-48CD-A506-E0644E90BAFF}" dt="2023-06-04T01:39:09.199" v="698" actId="478"/>
          <ac:spMkLst>
            <pc:docMk/>
            <pc:sldMk cId="3697334910" sldId="323"/>
            <ac:spMk id="49" creationId="{34BDEA46-119B-444F-B528-38E4B1FD46A5}"/>
          </ac:spMkLst>
        </pc:spChg>
        <pc:picChg chg="del">
          <ac:chgData name="Alexis Martin" userId="4903059d-6716-48cc-847f-4dcfdcab2a8f" providerId="ADAL" clId="{92F34659-CB78-48CD-A506-E0644E90BAFF}" dt="2023-06-04T06:21:47.985" v="946" actId="478"/>
          <ac:picMkLst>
            <pc:docMk/>
            <pc:sldMk cId="3697334910" sldId="323"/>
            <ac:picMk id="3" creationId="{3C4CD0AC-A50C-38F9-E222-E52A0350B2E6}"/>
          </ac:picMkLst>
        </pc:picChg>
        <pc:picChg chg="del">
          <ac:chgData name="Alexis Martin" userId="4903059d-6716-48cc-847f-4dcfdcab2a8f" providerId="ADAL" clId="{92F34659-CB78-48CD-A506-E0644E90BAFF}" dt="2023-06-04T00:25:38.016" v="0" actId="478"/>
          <ac:picMkLst>
            <pc:docMk/>
            <pc:sldMk cId="3697334910" sldId="323"/>
            <ac:picMk id="4" creationId="{A6D546E0-6E70-4E17-BED6-F2345C115D78}"/>
          </ac:picMkLst>
        </pc:picChg>
        <pc:picChg chg="add mod">
          <ac:chgData name="Alexis Martin" userId="4903059d-6716-48cc-847f-4dcfdcab2a8f" providerId="ADAL" clId="{92F34659-CB78-48CD-A506-E0644E90BAFF}" dt="2023-06-04T06:22:46.233" v="969" actId="1037"/>
          <ac:picMkLst>
            <pc:docMk/>
            <pc:sldMk cId="3697334910" sldId="323"/>
            <ac:picMk id="21" creationId="{8C1F8EAF-6FDC-00E7-5BED-5FE4A9F76EAA}"/>
          </ac:picMkLst>
        </pc:picChg>
      </pc:sldChg>
      <pc:sldChg chg="addSp delSp modSp mod">
        <pc:chgData name="Alexis Martin" userId="4903059d-6716-48cc-847f-4dcfdcab2a8f" providerId="ADAL" clId="{92F34659-CB78-48CD-A506-E0644E90BAFF}" dt="2023-06-04T06:22:49.553" v="971"/>
        <pc:sldMkLst>
          <pc:docMk/>
          <pc:sldMk cId="4253389275" sldId="331"/>
        </pc:sldMkLst>
        <pc:spChg chg="del">
          <ac:chgData name="Alexis Martin" userId="4903059d-6716-48cc-847f-4dcfdcab2a8f" providerId="ADAL" clId="{92F34659-CB78-48CD-A506-E0644E90BAFF}" dt="2023-06-04T06:19:38.344" v="924" actId="478"/>
          <ac:spMkLst>
            <pc:docMk/>
            <pc:sldMk cId="4253389275" sldId="331"/>
            <ac:spMk id="5" creationId="{39350142-837E-A580-1E44-ED8295FBE284}"/>
          </ac:spMkLst>
        </pc:spChg>
        <pc:spChg chg="add mod">
          <ac:chgData name="Alexis Martin" userId="4903059d-6716-48cc-847f-4dcfdcab2a8f" providerId="ADAL" clId="{92F34659-CB78-48CD-A506-E0644E90BAFF}" dt="2023-06-04T06:20:27.767" v="933" actId="404"/>
          <ac:spMkLst>
            <pc:docMk/>
            <pc:sldMk cId="4253389275" sldId="331"/>
            <ac:spMk id="15" creationId="{A03BA4D0-3F8F-89BA-C241-CE9527BE25FC}"/>
          </ac:spMkLst>
        </pc:spChg>
        <pc:picChg chg="del">
          <ac:chgData name="Alexis Martin" userId="4903059d-6716-48cc-847f-4dcfdcab2a8f" providerId="ADAL" clId="{92F34659-CB78-48CD-A506-E0644E90BAFF}" dt="2023-06-04T06:21:52.096" v="948" actId="478"/>
          <ac:picMkLst>
            <pc:docMk/>
            <pc:sldMk cId="4253389275" sldId="331"/>
            <ac:picMk id="2" creationId="{0F3B9879-F50F-DA29-F5AF-21DEE9B2CBFA}"/>
          </ac:picMkLst>
        </pc:picChg>
        <pc:picChg chg="add mod">
          <ac:chgData name="Alexis Martin" userId="4903059d-6716-48cc-847f-4dcfdcab2a8f" providerId="ADAL" clId="{92F34659-CB78-48CD-A506-E0644E90BAFF}" dt="2023-06-04T06:22:49.553" v="971"/>
          <ac:picMkLst>
            <pc:docMk/>
            <pc:sldMk cId="4253389275" sldId="331"/>
            <ac:picMk id="17" creationId="{3CEED22A-D5DC-7045-6B8F-5C2E9F7BBE24}"/>
          </ac:picMkLst>
        </pc:picChg>
        <pc:picChg chg="del">
          <ac:chgData name="Alexis Martin" userId="4903059d-6716-48cc-847f-4dcfdcab2a8f" providerId="ADAL" clId="{92F34659-CB78-48CD-A506-E0644E90BAFF}" dt="2023-06-04T00:25:42.577" v="2" actId="478"/>
          <ac:picMkLst>
            <pc:docMk/>
            <pc:sldMk cId="4253389275" sldId="331"/>
            <ac:picMk id="34" creationId="{93F3DFF7-7DC6-9011-0385-CAFFCAE10A32}"/>
          </ac:picMkLst>
        </pc:picChg>
      </pc:sldChg>
      <pc:sldChg chg="addSp delSp modSp mod">
        <pc:chgData name="Alexis Martin" userId="4903059d-6716-48cc-847f-4dcfdcab2a8f" providerId="ADAL" clId="{92F34659-CB78-48CD-A506-E0644E90BAFF}" dt="2023-06-04T06:22:48.376" v="970"/>
        <pc:sldMkLst>
          <pc:docMk/>
          <pc:sldMk cId="31545433" sldId="332"/>
        </pc:sldMkLst>
        <pc:spChg chg="add del mod">
          <ac:chgData name="Alexis Martin" userId="4903059d-6716-48cc-847f-4dcfdcab2a8f" providerId="ADAL" clId="{92F34659-CB78-48CD-A506-E0644E90BAFF}" dt="2023-06-04T00:35:22.536" v="84" actId="478"/>
          <ac:spMkLst>
            <pc:docMk/>
            <pc:sldMk cId="31545433" sldId="332"/>
            <ac:spMk id="15" creationId="{35CCEFB2-C5DA-8AEB-327B-304A59DBDFC1}"/>
          </ac:spMkLst>
        </pc:spChg>
        <pc:spChg chg="mod">
          <ac:chgData name="Alexis Martin" userId="4903059d-6716-48cc-847f-4dcfdcab2a8f" providerId="ADAL" clId="{92F34659-CB78-48CD-A506-E0644E90BAFF}" dt="2023-06-04T00:35:33.376" v="87" actId="1076"/>
          <ac:spMkLst>
            <pc:docMk/>
            <pc:sldMk cId="31545433" sldId="332"/>
            <ac:spMk id="29" creationId="{89CA21BB-108F-4D57-8F4D-9D73FCF6D16C}"/>
          </ac:spMkLst>
        </pc:spChg>
        <pc:spChg chg="mod">
          <ac:chgData name="Alexis Martin" userId="4903059d-6716-48cc-847f-4dcfdcab2a8f" providerId="ADAL" clId="{92F34659-CB78-48CD-A506-E0644E90BAFF}" dt="2023-06-04T00:35:29.346" v="86" actId="14100"/>
          <ac:spMkLst>
            <pc:docMk/>
            <pc:sldMk cId="31545433" sldId="332"/>
            <ac:spMk id="33" creationId="{EE474BB0-80E9-4378-BDA7-D1BBEC0B4746}"/>
          </ac:spMkLst>
        </pc:spChg>
        <pc:picChg chg="del">
          <ac:chgData name="Alexis Martin" userId="4903059d-6716-48cc-847f-4dcfdcab2a8f" providerId="ADAL" clId="{92F34659-CB78-48CD-A506-E0644E90BAFF}" dt="2023-06-04T06:21:50.387" v="947" actId="478"/>
          <ac:picMkLst>
            <pc:docMk/>
            <pc:sldMk cId="31545433" sldId="332"/>
            <ac:picMk id="2" creationId="{45C1A5CA-7676-18E8-E6D5-7AA353A91B9F}"/>
          </ac:picMkLst>
        </pc:picChg>
        <pc:picChg chg="add mod">
          <ac:chgData name="Alexis Martin" userId="4903059d-6716-48cc-847f-4dcfdcab2a8f" providerId="ADAL" clId="{92F34659-CB78-48CD-A506-E0644E90BAFF}" dt="2023-06-04T06:22:48.376" v="970"/>
          <ac:picMkLst>
            <pc:docMk/>
            <pc:sldMk cId="31545433" sldId="332"/>
            <ac:picMk id="17" creationId="{8232DC58-43DC-D7B9-695C-37648098BEA2}"/>
          </ac:picMkLst>
        </pc:picChg>
        <pc:picChg chg="del">
          <ac:chgData name="Alexis Martin" userId="4903059d-6716-48cc-847f-4dcfdcab2a8f" providerId="ADAL" clId="{92F34659-CB78-48CD-A506-E0644E90BAFF}" dt="2023-06-04T00:25:40.625" v="1" actId="478"/>
          <ac:picMkLst>
            <pc:docMk/>
            <pc:sldMk cId="31545433" sldId="332"/>
            <ac:picMk id="34" creationId="{C47AC2A4-2DB6-D4FF-D830-11484681F23D}"/>
          </ac:picMkLst>
        </pc:picChg>
      </pc:sldChg>
      <pc:sldChg chg="addSp delSp modSp mod">
        <pc:chgData name="Alexis Martin" userId="4903059d-6716-48cc-847f-4dcfdcab2a8f" providerId="ADAL" clId="{92F34659-CB78-48CD-A506-E0644E90BAFF}" dt="2023-06-04T06:23:35.303" v="994"/>
        <pc:sldMkLst>
          <pc:docMk/>
          <pc:sldMk cId="1804275189" sldId="376"/>
        </pc:sldMkLst>
        <pc:picChg chg="del">
          <ac:chgData name="Alexis Martin" userId="4903059d-6716-48cc-847f-4dcfdcab2a8f" providerId="ADAL" clId="{92F34659-CB78-48CD-A506-E0644E90BAFF}" dt="2023-06-04T06:22:18.805" v="962" actId="478"/>
          <ac:picMkLst>
            <pc:docMk/>
            <pc:sldMk cId="1804275189" sldId="376"/>
            <ac:picMk id="2" creationId="{186DBF3D-1062-41DD-3F2B-3C22D336C730}"/>
          </ac:picMkLst>
        </pc:picChg>
        <pc:picChg chg="add mod">
          <ac:chgData name="Alexis Martin" userId="4903059d-6716-48cc-847f-4dcfdcab2a8f" providerId="ADAL" clId="{92F34659-CB78-48CD-A506-E0644E90BAFF}" dt="2023-06-04T06:23:35.303" v="994"/>
          <ac:picMkLst>
            <pc:docMk/>
            <pc:sldMk cId="1804275189" sldId="376"/>
            <ac:picMk id="17" creationId="{C3B854DF-F1AC-8F0B-69E7-F7481AFC2046}"/>
          </ac:picMkLst>
        </pc:picChg>
      </pc:sldChg>
      <pc:sldChg chg="addSp delSp modSp mod">
        <pc:chgData name="Alexis Martin" userId="4903059d-6716-48cc-847f-4dcfdcab2a8f" providerId="ADAL" clId="{92F34659-CB78-48CD-A506-E0644E90BAFF}" dt="2023-06-04T06:22:53.222" v="973"/>
        <pc:sldMkLst>
          <pc:docMk/>
          <pc:sldMk cId="1195335200" sldId="377"/>
        </pc:sldMkLst>
        <pc:graphicFrameChg chg="add mod modGraphic">
          <ac:chgData name="Alexis Martin" userId="4903059d-6716-48cc-847f-4dcfdcab2a8f" providerId="ADAL" clId="{92F34659-CB78-48CD-A506-E0644E90BAFF}" dt="2023-06-04T01:34:04.629" v="669" actId="14100"/>
          <ac:graphicFrameMkLst>
            <pc:docMk/>
            <pc:sldMk cId="1195335200" sldId="377"/>
            <ac:graphicFrameMk id="5" creationId="{40F9B1C3-2CD2-0397-90DF-533A7DAE1F29}"/>
          </ac:graphicFrameMkLst>
        </pc:graphicFrameChg>
        <pc:picChg chg="del">
          <ac:chgData name="Alexis Martin" userId="4903059d-6716-48cc-847f-4dcfdcab2a8f" providerId="ADAL" clId="{92F34659-CB78-48CD-A506-E0644E90BAFF}" dt="2023-06-04T06:21:56.270" v="950" actId="478"/>
          <ac:picMkLst>
            <pc:docMk/>
            <pc:sldMk cId="1195335200" sldId="377"/>
            <ac:picMk id="2" creationId="{0F3B9879-F50F-DA29-F5AF-21DEE9B2CBFA}"/>
          </ac:picMkLst>
        </pc:picChg>
        <pc:picChg chg="add mod">
          <ac:chgData name="Alexis Martin" userId="4903059d-6716-48cc-847f-4dcfdcab2a8f" providerId="ADAL" clId="{92F34659-CB78-48CD-A506-E0644E90BAFF}" dt="2023-06-04T06:22:53.222" v="973"/>
          <ac:picMkLst>
            <pc:docMk/>
            <pc:sldMk cId="1195335200" sldId="377"/>
            <ac:picMk id="15" creationId="{D97B54E0-279F-FC34-F6EB-2F4525D09D05}"/>
          </ac:picMkLst>
        </pc:picChg>
      </pc:sldChg>
      <pc:sldChg chg="addSp delSp modSp mod">
        <pc:chgData name="Alexis Martin" userId="4903059d-6716-48cc-847f-4dcfdcab2a8f" providerId="ADAL" clId="{92F34659-CB78-48CD-A506-E0644E90BAFF}" dt="2023-06-04T06:22:55.913" v="975"/>
        <pc:sldMkLst>
          <pc:docMk/>
          <pc:sldMk cId="52960105" sldId="378"/>
        </pc:sldMkLst>
        <pc:picChg chg="del">
          <ac:chgData name="Alexis Martin" userId="4903059d-6716-48cc-847f-4dcfdcab2a8f" providerId="ADAL" clId="{92F34659-CB78-48CD-A506-E0644E90BAFF}" dt="2023-06-04T06:21:59.866" v="952" actId="478"/>
          <ac:picMkLst>
            <pc:docMk/>
            <pc:sldMk cId="52960105" sldId="378"/>
            <ac:picMk id="2" creationId="{0F3B9879-F50F-DA29-F5AF-21DEE9B2CBFA}"/>
          </ac:picMkLst>
        </pc:picChg>
        <pc:picChg chg="add mod">
          <ac:chgData name="Alexis Martin" userId="4903059d-6716-48cc-847f-4dcfdcab2a8f" providerId="ADAL" clId="{92F34659-CB78-48CD-A506-E0644E90BAFF}" dt="2023-06-04T01:09:07.935" v="380" actId="14826"/>
          <ac:picMkLst>
            <pc:docMk/>
            <pc:sldMk cId="52960105" sldId="378"/>
            <ac:picMk id="15" creationId="{C433B5B3-3511-E147-C7CC-3E58C774FD2A}"/>
          </ac:picMkLst>
        </pc:picChg>
        <pc:picChg chg="add mod">
          <ac:chgData name="Alexis Martin" userId="4903059d-6716-48cc-847f-4dcfdcab2a8f" providerId="ADAL" clId="{92F34659-CB78-48CD-A506-E0644E90BAFF}" dt="2023-06-04T06:22:55.913" v="975"/>
          <ac:picMkLst>
            <pc:docMk/>
            <pc:sldMk cId="52960105" sldId="378"/>
            <ac:picMk id="17" creationId="{BE5371FD-1711-BC34-6BDD-5BB308E93746}"/>
          </ac:picMkLst>
        </pc:picChg>
      </pc:sldChg>
      <pc:sldChg chg="addSp delSp modSp mod">
        <pc:chgData name="Alexis Martin" userId="4903059d-6716-48cc-847f-4dcfdcab2a8f" providerId="ADAL" clId="{92F34659-CB78-48CD-A506-E0644E90BAFF}" dt="2023-06-04T06:22:58.612" v="977"/>
        <pc:sldMkLst>
          <pc:docMk/>
          <pc:sldMk cId="969570191" sldId="379"/>
        </pc:sldMkLst>
        <pc:spChg chg="mod">
          <ac:chgData name="Alexis Martin" userId="4903059d-6716-48cc-847f-4dcfdcab2a8f" providerId="ADAL" clId="{92F34659-CB78-48CD-A506-E0644E90BAFF}" dt="2023-06-04T02:02:44.292" v="731"/>
          <ac:spMkLst>
            <pc:docMk/>
            <pc:sldMk cId="969570191" sldId="379"/>
            <ac:spMk id="29" creationId="{89CA21BB-108F-4D57-8F4D-9D73FCF6D16C}"/>
          </ac:spMkLst>
        </pc:spChg>
        <pc:picChg chg="del">
          <ac:chgData name="Alexis Martin" userId="4903059d-6716-48cc-847f-4dcfdcab2a8f" providerId="ADAL" clId="{92F34659-CB78-48CD-A506-E0644E90BAFF}" dt="2023-06-04T06:22:03.318" v="954" actId="478"/>
          <ac:picMkLst>
            <pc:docMk/>
            <pc:sldMk cId="969570191" sldId="379"/>
            <ac:picMk id="2" creationId="{0F3B9879-F50F-DA29-F5AF-21DEE9B2CBFA}"/>
          </ac:picMkLst>
        </pc:picChg>
        <pc:picChg chg="add mod">
          <ac:chgData name="Alexis Martin" userId="4903059d-6716-48cc-847f-4dcfdcab2a8f" providerId="ADAL" clId="{92F34659-CB78-48CD-A506-E0644E90BAFF}" dt="2023-06-04T06:22:58.612" v="977"/>
          <ac:picMkLst>
            <pc:docMk/>
            <pc:sldMk cId="969570191" sldId="379"/>
            <ac:picMk id="5" creationId="{8169A984-07DC-89AA-ABF5-D035F93FCE72}"/>
          </ac:picMkLst>
        </pc:picChg>
      </pc:sldChg>
      <pc:sldChg chg="addSp delSp modSp mod">
        <pc:chgData name="Alexis Martin" userId="4903059d-6716-48cc-847f-4dcfdcab2a8f" providerId="ADAL" clId="{92F34659-CB78-48CD-A506-E0644E90BAFF}" dt="2023-06-04T06:23:00.007" v="978"/>
        <pc:sldMkLst>
          <pc:docMk/>
          <pc:sldMk cId="627363494" sldId="380"/>
        </pc:sldMkLst>
        <pc:picChg chg="del">
          <ac:chgData name="Alexis Martin" userId="4903059d-6716-48cc-847f-4dcfdcab2a8f" providerId="ADAL" clId="{92F34659-CB78-48CD-A506-E0644E90BAFF}" dt="2023-06-04T06:22:05.544" v="955" actId="478"/>
          <ac:picMkLst>
            <pc:docMk/>
            <pc:sldMk cId="627363494" sldId="380"/>
            <ac:picMk id="2" creationId="{0F3B9879-F50F-DA29-F5AF-21DEE9B2CBFA}"/>
          </ac:picMkLst>
        </pc:picChg>
        <pc:picChg chg="add mod">
          <ac:chgData name="Alexis Martin" userId="4903059d-6716-48cc-847f-4dcfdcab2a8f" providerId="ADAL" clId="{92F34659-CB78-48CD-A506-E0644E90BAFF}" dt="2023-06-04T06:23:00.007" v="978"/>
          <ac:picMkLst>
            <pc:docMk/>
            <pc:sldMk cId="627363494" sldId="380"/>
            <ac:picMk id="5" creationId="{AC1B25E7-43AC-CBD3-A4A6-95EAB47C0A56}"/>
          </ac:picMkLst>
        </pc:picChg>
      </pc:sldChg>
      <pc:sldChg chg="addSp delSp modSp mod">
        <pc:chgData name="Alexis Martin" userId="4903059d-6716-48cc-847f-4dcfdcab2a8f" providerId="ADAL" clId="{92F34659-CB78-48CD-A506-E0644E90BAFF}" dt="2023-06-04T06:23:03.467" v="980"/>
        <pc:sldMkLst>
          <pc:docMk/>
          <pc:sldMk cId="3400974816" sldId="381"/>
        </pc:sldMkLst>
        <pc:graphicFrameChg chg="add mod modGraphic">
          <ac:chgData name="Alexis Martin" userId="4903059d-6716-48cc-847f-4dcfdcab2a8f" providerId="ADAL" clId="{92F34659-CB78-48CD-A506-E0644E90BAFF}" dt="2023-06-04T06:11:51.802" v="923" actId="2062"/>
          <ac:graphicFrameMkLst>
            <pc:docMk/>
            <pc:sldMk cId="3400974816" sldId="381"/>
            <ac:graphicFrameMk id="5" creationId="{C4564CDF-532A-57E5-B805-4D28740EF2D7}"/>
          </ac:graphicFrameMkLst>
        </pc:graphicFrameChg>
        <pc:picChg chg="del">
          <ac:chgData name="Alexis Martin" userId="4903059d-6716-48cc-847f-4dcfdcab2a8f" providerId="ADAL" clId="{92F34659-CB78-48CD-A506-E0644E90BAFF}" dt="2023-06-04T06:22:09.102" v="957" actId="478"/>
          <ac:picMkLst>
            <pc:docMk/>
            <pc:sldMk cId="3400974816" sldId="381"/>
            <ac:picMk id="2" creationId="{0F3B9879-F50F-DA29-F5AF-21DEE9B2CBFA}"/>
          </ac:picMkLst>
        </pc:picChg>
        <pc:picChg chg="add mod">
          <ac:chgData name="Alexis Martin" userId="4903059d-6716-48cc-847f-4dcfdcab2a8f" providerId="ADAL" clId="{92F34659-CB78-48CD-A506-E0644E90BAFF}" dt="2023-06-04T06:23:03.467" v="980"/>
          <ac:picMkLst>
            <pc:docMk/>
            <pc:sldMk cId="3400974816" sldId="381"/>
            <ac:picMk id="15" creationId="{02286528-ABF5-CF0E-0955-96755518EFDF}"/>
          </ac:picMkLst>
        </pc:picChg>
      </pc:sldChg>
      <pc:sldChg chg="addSp delSp modSp mod">
        <pc:chgData name="Alexis Martin" userId="4903059d-6716-48cc-847f-4dcfdcab2a8f" providerId="ADAL" clId="{92F34659-CB78-48CD-A506-E0644E90BAFF}" dt="2023-06-04T06:23:24.933" v="989"/>
        <pc:sldMkLst>
          <pc:docMk/>
          <pc:sldMk cId="1005569469" sldId="382"/>
        </pc:sldMkLst>
        <pc:graphicFrameChg chg="add del mod modGraphic">
          <ac:chgData name="Alexis Martin" userId="4903059d-6716-48cc-847f-4dcfdcab2a8f" providerId="ADAL" clId="{92F34659-CB78-48CD-A506-E0644E90BAFF}" dt="2023-06-04T01:17:04.652" v="468" actId="478"/>
          <ac:graphicFrameMkLst>
            <pc:docMk/>
            <pc:sldMk cId="1005569469" sldId="382"/>
            <ac:graphicFrameMk id="5" creationId="{FE86E96E-2A96-0D4C-A9AC-8AC0351D6422}"/>
          </ac:graphicFrameMkLst>
        </pc:graphicFrameChg>
        <pc:graphicFrameChg chg="add del mod">
          <ac:chgData name="Alexis Martin" userId="4903059d-6716-48cc-847f-4dcfdcab2a8f" providerId="ADAL" clId="{92F34659-CB78-48CD-A506-E0644E90BAFF}" dt="2023-06-04T01:17:07.310" v="470"/>
          <ac:graphicFrameMkLst>
            <pc:docMk/>
            <pc:sldMk cId="1005569469" sldId="382"/>
            <ac:graphicFrameMk id="15" creationId="{D049E0EA-3AC0-FE04-B9FE-EDF09AF4E599}"/>
          </ac:graphicFrameMkLst>
        </pc:graphicFrameChg>
        <pc:graphicFrameChg chg="add del mod">
          <ac:chgData name="Alexis Martin" userId="4903059d-6716-48cc-847f-4dcfdcab2a8f" providerId="ADAL" clId="{92F34659-CB78-48CD-A506-E0644E90BAFF}" dt="2023-06-04T01:17:53.180" v="476" actId="478"/>
          <ac:graphicFrameMkLst>
            <pc:docMk/>
            <pc:sldMk cId="1005569469" sldId="382"/>
            <ac:graphicFrameMk id="17" creationId="{92F74D83-C644-7916-A6D2-2C69088C4FBC}"/>
          </ac:graphicFrameMkLst>
        </pc:graphicFrameChg>
        <pc:graphicFrameChg chg="add del mod modGraphic">
          <ac:chgData name="Alexis Martin" userId="4903059d-6716-48cc-847f-4dcfdcab2a8f" providerId="ADAL" clId="{92F34659-CB78-48CD-A506-E0644E90BAFF}" dt="2023-06-04T01:18:44.976" v="480" actId="478"/>
          <ac:graphicFrameMkLst>
            <pc:docMk/>
            <pc:sldMk cId="1005569469" sldId="382"/>
            <ac:graphicFrameMk id="18" creationId="{EEED8C48-FCAF-771C-46EE-A6E2B176669D}"/>
          </ac:graphicFrameMkLst>
        </pc:graphicFrameChg>
        <pc:graphicFrameChg chg="add del mod modGraphic">
          <ac:chgData name="Alexis Martin" userId="4903059d-6716-48cc-847f-4dcfdcab2a8f" providerId="ADAL" clId="{92F34659-CB78-48CD-A506-E0644E90BAFF}" dt="2023-06-04T01:32:37.029" v="654"/>
          <ac:graphicFrameMkLst>
            <pc:docMk/>
            <pc:sldMk cId="1005569469" sldId="382"/>
            <ac:graphicFrameMk id="19" creationId="{16F9E93A-556E-066D-02CB-38814BC39771}"/>
          </ac:graphicFrameMkLst>
        </pc:graphicFrameChg>
        <pc:picChg chg="del">
          <ac:chgData name="Alexis Martin" userId="4903059d-6716-48cc-847f-4dcfdcab2a8f" providerId="ADAL" clId="{92F34659-CB78-48CD-A506-E0644E90BAFF}" dt="2023-06-04T06:23:16.941" v="987" actId="478"/>
          <ac:picMkLst>
            <pc:docMk/>
            <pc:sldMk cId="1005569469" sldId="382"/>
            <ac:picMk id="2" creationId="{0F3B9879-F50F-DA29-F5AF-21DEE9B2CBFA}"/>
          </ac:picMkLst>
        </pc:picChg>
        <pc:picChg chg="add del mod">
          <ac:chgData name="Alexis Martin" userId="4903059d-6716-48cc-847f-4dcfdcab2a8f" providerId="ADAL" clId="{92F34659-CB78-48CD-A506-E0644E90BAFF}" dt="2023-06-04T06:23:15.293" v="986"/>
          <ac:picMkLst>
            <pc:docMk/>
            <pc:sldMk cId="1005569469" sldId="382"/>
            <ac:picMk id="24" creationId="{BA7E5626-1B5A-EF48-B39E-BEFAF6962F22}"/>
          </ac:picMkLst>
        </pc:picChg>
        <pc:picChg chg="add mod">
          <ac:chgData name="Alexis Martin" userId="4903059d-6716-48cc-847f-4dcfdcab2a8f" providerId="ADAL" clId="{92F34659-CB78-48CD-A506-E0644E90BAFF}" dt="2023-06-04T06:23:24.933" v="989"/>
          <ac:picMkLst>
            <pc:docMk/>
            <pc:sldMk cId="1005569469" sldId="382"/>
            <ac:picMk id="25" creationId="{709F76A0-D0D0-AD32-E62C-D90D465BC7A7}"/>
          </ac:picMkLst>
        </pc:picChg>
      </pc:sldChg>
      <pc:sldChg chg="addSp delSp modSp mod">
        <pc:chgData name="Alexis Martin" userId="4903059d-6716-48cc-847f-4dcfdcab2a8f" providerId="ADAL" clId="{92F34659-CB78-48CD-A506-E0644E90BAFF}" dt="2023-06-04T06:23:29.428" v="991"/>
        <pc:sldMkLst>
          <pc:docMk/>
          <pc:sldMk cId="87655983" sldId="383"/>
        </pc:sldMkLst>
        <pc:graphicFrameChg chg="add del mod modGraphic">
          <ac:chgData name="Alexis Martin" userId="4903059d-6716-48cc-847f-4dcfdcab2a8f" providerId="ADAL" clId="{92F34659-CB78-48CD-A506-E0644E90BAFF}" dt="2023-06-04T06:07:42.094" v="745" actId="478"/>
          <ac:graphicFrameMkLst>
            <pc:docMk/>
            <pc:sldMk cId="87655983" sldId="383"/>
            <ac:graphicFrameMk id="5" creationId="{A554B882-D96E-0E9A-2628-F2E251436F69}"/>
          </ac:graphicFrameMkLst>
        </pc:graphicFrameChg>
        <pc:graphicFrameChg chg="add mod modGraphic">
          <ac:chgData name="Alexis Martin" userId="4903059d-6716-48cc-847f-4dcfdcab2a8f" providerId="ADAL" clId="{92F34659-CB78-48CD-A506-E0644E90BAFF}" dt="2023-06-04T06:11:25.421" v="921" actId="2062"/>
          <ac:graphicFrameMkLst>
            <pc:docMk/>
            <pc:sldMk cId="87655983" sldId="383"/>
            <ac:graphicFrameMk id="15" creationId="{D556BC0F-87EE-868E-D139-61AF151A8DA7}"/>
          </ac:graphicFrameMkLst>
        </pc:graphicFrameChg>
        <pc:picChg chg="del">
          <ac:chgData name="Alexis Martin" userId="4903059d-6716-48cc-847f-4dcfdcab2a8f" providerId="ADAL" clId="{92F34659-CB78-48CD-A506-E0644E90BAFF}" dt="2023-06-04T06:23:20.176" v="988" actId="478"/>
          <ac:picMkLst>
            <pc:docMk/>
            <pc:sldMk cId="87655983" sldId="383"/>
            <ac:picMk id="2" creationId="{0F3B9879-F50F-DA29-F5AF-21DEE9B2CBFA}"/>
          </ac:picMkLst>
        </pc:picChg>
        <pc:picChg chg="add del mod">
          <ac:chgData name="Alexis Martin" userId="4903059d-6716-48cc-847f-4dcfdcab2a8f" providerId="ADAL" clId="{92F34659-CB78-48CD-A506-E0644E90BAFF}" dt="2023-06-04T06:23:13.112" v="984"/>
          <ac:picMkLst>
            <pc:docMk/>
            <pc:sldMk cId="87655983" sldId="383"/>
            <ac:picMk id="17" creationId="{C7162C27-F62E-EA40-D8AB-F3317647D8D2}"/>
          </ac:picMkLst>
        </pc:picChg>
        <pc:picChg chg="add mod">
          <ac:chgData name="Alexis Martin" userId="4903059d-6716-48cc-847f-4dcfdcab2a8f" providerId="ADAL" clId="{92F34659-CB78-48CD-A506-E0644E90BAFF}" dt="2023-06-04T06:23:29.428" v="991"/>
          <ac:picMkLst>
            <pc:docMk/>
            <pc:sldMk cId="87655983" sldId="383"/>
            <ac:picMk id="18" creationId="{B0B8EEF7-F1F9-E09D-0E4B-EC22DFACEAEB}"/>
          </ac:picMkLst>
        </pc:picChg>
      </pc:sldChg>
      <pc:sldChg chg="addSp delSp modSp mod">
        <pc:chgData name="Alexis Martin" userId="4903059d-6716-48cc-847f-4dcfdcab2a8f" providerId="ADAL" clId="{92F34659-CB78-48CD-A506-E0644E90BAFF}" dt="2023-06-04T06:23:30.581" v="992"/>
        <pc:sldMkLst>
          <pc:docMk/>
          <pc:sldMk cId="284647574" sldId="384"/>
        </pc:sldMkLst>
        <pc:picChg chg="del">
          <ac:chgData name="Alexis Martin" userId="4903059d-6716-48cc-847f-4dcfdcab2a8f" providerId="ADAL" clId="{92F34659-CB78-48CD-A506-E0644E90BAFF}" dt="2023-06-04T06:22:12.782" v="959" actId="478"/>
          <ac:picMkLst>
            <pc:docMk/>
            <pc:sldMk cId="284647574" sldId="384"/>
            <ac:picMk id="2" creationId="{0F3B9879-F50F-DA29-F5AF-21DEE9B2CBFA}"/>
          </ac:picMkLst>
        </pc:picChg>
        <pc:picChg chg="add mod">
          <ac:chgData name="Alexis Martin" userId="4903059d-6716-48cc-847f-4dcfdcab2a8f" providerId="ADAL" clId="{92F34659-CB78-48CD-A506-E0644E90BAFF}" dt="2023-06-04T06:23:30.581" v="992"/>
          <ac:picMkLst>
            <pc:docMk/>
            <pc:sldMk cId="284647574" sldId="384"/>
            <ac:picMk id="5" creationId="{AFC2DCF0-582F-7300-776B-6612D591C575}"/>
          </ac:picMkLst>
        </pc:picChg>
      </pc:sldChg>
      <pc:sldChg chg="addSp delSp modSp mod">
        <pc:chgData name="Alexis Martin" userId="4903059d-6716-48cc-847f-4dcfdcab2a8f" providerId="ADAL" clId="{92F34659-CB78-48CD-A506-E0644E90BAFF}" dt="2023-06-04T06:23:32.088" v="993"/>
        <pc:sldMkLst>
          <pc:docMk/>
          <pc:sldMk cId="2164781942" sldId="385"/>
        </pc:sldMkLst>
        <pc:picChg chg="del">
          <ac:chgData name="Alexis Martin" userId="4903059d-6716-48cc-847f-4dcfdcab2a8f" providerId="ADAL" clId="{92F34659-CB78-48CD-A506-E0644E90BAFF}" dt="2023-06-04T06:22:14.442" v="960" actId="478"/>
          <ac:picMkLst>
            <pc:docMk/>
            <pc:sldMk cId="2164781942" sldId="385"/>
            <ac:picMk id="2" creationId="{0F3B9879-F50F-DA29-F5AF-21DEE9B2CBFA}"/>
          </ac:picMkLst>
        </pc:picChg>
        <pc:picChg chg="add mod">
          <ac:chgData name="Alexis Martin" userId="4903059d-6716-48cc-847f-4dcfdcab2a8f" providerId="ADAL" clId="{92F34659-CB78-48CD-A506-E0644E90BAFF}" dt="2023-06-04T06:23:32.088" v="993"/>
          <ac:picMkLst>
            <pc:docMk/>
            <pc:sldMk cId="2164781942" sldId="385"/>
            <ac:picMk id="5" creationId="{E2C951CF-CDF8-B535-1611-58FDB1DE558C}"/>
          </ac:picMkLst>
        </pc:picChg>
      </pc:sldChg>
      <pc:sldChg chg="addSp delSp modSp add mod ord">
        <pc:chgData name="Alexis Martin" userId="4903059d-6716-48cc-847f-4dcfdcab2a8f" providerId="ADAL" clId="{92F34659-CB78-48CD-A506-E0644E90BAFF}" dt="2023-06-04T06:21:42.168" v="944"/>
        <pc:sldMkLst>
          <pc:docMk/>
          <pc:sldMk cId="1529881947" sldId="386"/>
        </pc:sldMkLst>
        <pc:spChg chg="del">
          <ac:chgData name="Alexis Martin" userId="4903059d-6716-48cc-847f-4dcfdcab2a8f" providerId="ADAL" clId="{92F34659-CB78-48CD-A506-E0644E90BAFF}" dt="2023-06-04T00:29:12.251" v="8" actId="478"/>
          <ac:spMkLst>
            <pc:docMk/>
            <pc:sldMk cId="1529881947" sldId="386"/>
            <ac:spMk id="7" creationId="{AF23EEE5-9AEC-1302-30F9-A96E5C758839}"/>
          </ac:spMkLst>
        </pc:spChg>
        <pc:spChg chg="mod">
          <ac:chgData name="Alexis Martin" userId="4903059d-6716-48cc-847f-4dcfdcab2a8f" providerId="ADAL" clId="{92F34659-CB78-48CD-A506-E0644E90BAFF}" dt="2023-06-04T00:31:16.542" v="63" actId="1076"/>
          <ac:spMkLst>
            <pc:docMk/>
            <pc:sldMk cId="1529881947" sldId="386"/>
            <ac:spMk id="37" creationId="{C4BEB1BA-36D4-40C0-85A9-CB0F6B8C8F08}"/>
          </ac:spMkLst>
        </pc:spChg>
        <pc:spChg chg="mod">
          <ac:chgData name="Alexis Martin" userId="4903059d-6716-48cc-847f-4dcfdcab2a8f" providerId="ADAL" clId="{92F34659-CB78-48CD-A506-E0644E90BAFF}" dt="2023-06-04T00:30:36.381" v="40" actId="1076"/>
          <ac:spMkLst>
            <pc:docMk/>
            <pc:sldMk cId="1529881947" sldId="386"/>
            <ac:spMk id="48" creationId="{4084858D-ACD6-4426-93EF-365A1CEEEE3A}"/>
          </ac:spMkLst>
        </pc:spChg>
        <pc:spChg chg="del mod">
          <ac:chgData name="Alexis Martin" userId="4903059d-6716-48cc-847f-4dcfdcab2a8f" providerId="ADAL" clId="{92F34659-CB78-48CD-A506-E0644E90BAFF}" dt="2023-06-04T00:29:10.817" v="7" actId="478"/>
          <ac:spMkLst>
            <pc:docMk/>
            <pc:sldMk cId="1529881947" sldId="386"/>
            <ac:spMk id="49" creationId="{34BDEA46-119B-444F-B528-38E4B1FD46A5}"/>
          </ac:spMkLst>
        </pc:spChg>
        <pc:picChg chg="del">
          <ac:chgData name="Alexis Martin" userId="4903059d-6716-48cc-847f-4dcfdcab2a8f" providerId="ADAL" clId="{92F34659-CB78-48CD-A506-E0644E90BAFF}" dt="2023-06-04T06:21:41.772" v="943" actId="478"/>
          <ac:picMkLst>
            <pc:docMk/>
            <pc:sldMk cId="1529881947" sldId="386"/>
            <ac:picMk id="3" creationId="{3C4CD0AC-A50C-38F9-E222-E52A0350B2E6}"/>
          </ac:picMkLst>
        </pc:picChg>
        <pc:picChg chg="add mod">
          <ac:chgData name="Alexis Martin" userId="4903059d-6716-48cc-847f-4dcfdcab2a8f" providerId="ADAL" clId="{92F34659-CB78-48CD-A506-E0644E90BAFF}" dt="2023-06-04T06:21:42.168" v="944"/>
          <ac:picMkLst>
            <pc:docMk/>
            <pc:sldMk cId="1529881947" sldId="386"/>
            <ac:picMk id="4" creationId="{3B0B6F40-B4EC-1E6D-CAA6-E4595D3A407D}"/>
          </ac:picMkLst>
        </pc:picChg>
      </pc:sldChg>
      <pc:sldChg chg="addSp delSp modSp add mod">
        <pc:chgData name="Alexis Martin" userId="4903059d-6716-48cc-847f-4dcfdcab2a8f" providerId="ADAL" clId="{92F34659-CB78-48CD-A506-E0644E90BAFF}" dt="2023-06-04T06:22:40.839" v="966" actId="1035"/>
        <pc:sldMkLst>
          <pc:docMk/>
          <pc:sldMk cId="1211206369" sldId="387"/>
        </pc:sldMkLst>
        <pc:spChg chg="add mod">
          <ac:chgData name="Alexis Martin" userId="4903059d-6716-48cc-847f-4dcfdcab2a8f" providerId="ADAL" clId="{92F34659-CB78-48CD-A506-E0644E90BAFF}" dt="2023-06-04T00:34:17.011" v="80" actId="1076"/>
          <ac:spMkLst>
            <pc:docMk/>
            <pc:sldMk cId="1211206369" sldId="387"/>
            <ac:spMk id="4" creationId="{4BAEFD45-EE82-928E-2FD4-58937D1D06CF}"/>
          </ac:spMkLst>
        </pc:spChg>
        <pc:spChg chg="mod">
          <ac:chgData name="Alexis Martin" userId="4903059d-6716-48cc-847f-4dcfdcab2a8f" providerId="ADAL" clId="{92F34659-CB78-48CD-A506-E0644E90BAFF}" dt="2023-06-04T00:34:27.396" v="82" actId="1076"/>
          <ac:spMkLst>
            <pc:docMk/>
            <pc:sldMk cId="1211206369" sldId="387"/>
            <ac:spMk id="37" creationId="{C4BEB1BA-36D4-40C0-85A9-CB0F6B8C8F08}"/>
          </ac:spMkLst>
        </pc:spChg>
        <pc:spChg chg="mod">
          <ac:chgData name="Alexis Martin" userId="4903059d-6716-48cc-847f-4dcfdcab2a8f" providerId="ADAL" clId="{92F34659-CB78-48CD-A506-E0644E90BAFF}" dt="2023-06-04T00:34:33.387" v="83" actId="14100"/>
          <ac:spMkLst>
            <pc:docMk/>
            <pc:sldMk cId="1211206369" sldId="387"/>
            <ac:spMk id="48" creationId="{4084858D-ACD6-4426-93EF-365A1CEEEE3A}"/>
          </ac:spMkLst>
        </pc:spChg>
        <pc:picChg chg="del">
          <ac:chgData name="Alexis Martin" userId="4903059d-6716-48cc-847f-4dcfdcab2a8f" providerId="ADAL" clId="{92F34659-CB78-48CD-A506-E0644E90BAFF}" dt="2023-06-04T06:21:44.919" v="945" actId="478"/>
          <ac:picMkLst>
            <pc:docMk/>
            <pc:sldMk cId="1211206369" sldId="387"/>
            <ac:picMk id="3" creationId="{3C4CD0AC-A50C-38F9-E222-E52A0350B2E6}"/>
          </ac:picMkLst>
        </pc:picChg>
        <pc:picChg chg="add mod">
          <ac:chgData name="Alexis Martin" userId="4903059d-6716-48cc-847f-4dcfdcab2a8f" providerId="ADAL" clId="{92F34659-CB78-48CD-A506-E0644E90BAFF}" dt="2023-06-04T06:22:40.839" v="966" actId="1035"/>
          <ac:picMkLst>
            <pc:docMk/>
            <pc:sldMk cId="1211206369" sldId="387"/>
            <ac:picMk id="6" creationId="{1003A9EB-5615-C47A-A608-8319FA8C9721}"/>
          </ac:picMkLst>
        </pc:picChg>
      </pc:sldChg>
      <pc:sldChg chg="addSp delSp modSp add mod">
        <pc:chgData name="Alexis Martin" userId="4903059d-6716-48cc-847f-4dcfdcab2a8f" providerId="ADAL" clId="{92F34659-CB78-48CD-A506-E0644E90BAFF}" dt="2023-06-04T06:22:51.659" v="972"/>
        <pc:sldMkLst>
          <pc:docMk/>
          <pc:sldMk cId="1770424430" sldId="388"/>
        </pc:sldMkLst>
        <pc:spChg chg="mod">
          <ac:chgData name="Alexis Martin" userId="4903059d-6716-48cc-847f-4dcfdcab2a8f" providerId="ADAL" clId="{92F34659-CB78-48CD-A506-E0644E90BAFF}" dt="2023-06-04T00:43:23.430" v="147" actId="1076"/>
          <ac:spMkLst>
            <pc:docMk/>
            <pc:sldMk cId="1770424430" sldId="388"/>
            <ac:spMk id="29" creationId="{89CA21BB-108F-4D57-8F4D-9D73FCF6D16C}"/>
          </ac:spMkLst>
        </pc:spChg>
        <pc:spChg chg="mod">
          <ac:chgData name="Alexis Martin" userId="4903059d-6716-48cc-847f-4dcfdcab2a8f" providerId="ADAL" clId="{92F34659-CB78-48CD-A506-E0644E90BAFF}" dt="2023-06-04T00:43:21.085" v="146" actId="14100"/>
          <ac:spMkLst>
            <pc:docMk/>
            <pc:sldMk cId="1770424430" sldId="388"/>
            <ac:spMk id="33" creationId="{EE474BB0-80E9-4378-BDA7-D1BBEC0B4746}"/>
          </ac:spMkLst>
        </pc:spChg>
        <pc:graphicFrameChg chg="add mod modGraphic">
          <ac:chgData name="Alexis Martin" userId="4903059d-6716-48cc-847f-4dcfdcab2a8f" providerId="ADAL" clId="{92F34659-CB78-48CD-A506-E0644E90BAFF}" dt="2023-06-04T00:48:11.047" v="183" actId="207"/>
          <ac:graphicFrameMkLst>
            <pc:docMk/>
            <pc:sldMk cId="1770424430" sldId="388"/>
            <ac:graphicFrameMk id="5" creationId="{D0F82CAF-FB04-B7E3-F5FA-0F0F9B30F319}"/>
          </ac:graphicFrameMkLst>
        </pc:graphicFrameChg>
        <pc:picChg chg="del">
          <ac:chgData name="Alexis Martin" userId="4903059d-6716-48cc-847f-4dcfdcab2a8f" providerId="ADAL" clId="{92F34659-CB78-48CD-A506-E0644E90BAFF}" dt="2023-06-04T06:21:53.854" v="949" actId="478"/>
          <ac:picMkLst>
            <pc:docMk/>
            <pc:sldMk cId="1770424430" sldId="388"/>
            <ac:picMk id="2" creationId="{0F3B9879-F50F-DA29-F5AF-21DEE9B2CBFA}"/>
          </ac:picMkLst>
        </pc:picChg>
        <pc:picChg chg="add mod">
          <ac:chgData name="Alexis Martin" userId="4903059d-6716-48cc-847f-4dcfdcab2a8f" providerId="ADAL" clId="{92F34659-CB78-48CD-A506-E0644E90BAFF}" dt="2023-06-04T06:22:51.659" v="972"/>
          <ac:picMkLst>
            <pc:docMk/>
            <pc:sldMk cId="1770424430" sldId="388"/>
            <ac:picMk id="15" creationId="{0A1B88DB-B94F-B963-E997-980354D1B2A8}"/>
          </ac:picMkLst>
        </pc:picChg>
      </pc:sldChg>
      <pc:sldChg chg="addSp delSp modSp add mod">
        <pc:chgData name="Alexis Martin" userId="4903059d-6716-48cc-847f-4dcfdcab2a8f" providerId="ADAL" clId="{92F34659-CB78-48CD-A506-E0644E90BAFF}" dt="2023-06-04T06:22:54.391" v="974"/>
        <pc:sldMkLst>
          <pc:docMk/>
          <pc:sldMk cId="1800810087" sldId="389"/>
        </pc:sldMkLst>
        <pc:graphicFrameChg chg="del modGraphic">
          <ac:chgData name="Alexis Martin" userId="4903059d-6716-48cc-847f-4dcfdcab2a8f" providerId="ADAL" clId="{92F34659-CB78-48CD-A506-E0644E90BAFF}" dt="2023-06-04T00:49:51.525" v="202" actId="478"/>
          <ac:graphicFrameMkLst>
            <pc:docMk/>
            <pc:sldMk cId="1800810087" sldId="389"/>
            <ac:graphicFrameMk id="5" creationId="{40F9B1C3-2CD2-0397-90DF-533A7DAE1F29}"/>
          </ac:graphicFrameMkLst>
        </pc:graphicFrameChg>
        <pc:graphicFrameChg chg="add mod modGraphic">
          <ac:chgData name="Alexis Martin" userId="4903059d-6716-48cc-847f-4dcfdcab2a8f" providerId="ADAL" clId="{92F34659-CB78-48CD-A506-E0644E90BAFF}" dt="2023-06-04T01:34:51.309" v="683" actId="20577"/>
          <ac:graphicFrameMkLst>
            <pc:docMk/>
            <pc:sldMk cId="1800810087" sldId="389"/>
            <ac:graphicFrameMk id="15" creationId="{BE16C858-88E6-4AC2-846E-15C5E8788C9A}"/>
          </ac:graphicFrameMkLst>
        </pc:graphicFrameChg>
        <pc:graphicFrameChg chg="add del mod modGraphic">
          <ac:chgData name="Alexis Martin" userId="4903059d-6716-48cc-847f-4dcfdcab2a8f" providerId="ADAL" clId="{92F34659-CB78-48CD-A506-E0644E90BAFF}" dt="2023-06-04T00:52:25.040" v="222" actId="478"/>
          <ac:graphicFrameMkLst>
            <pc:docMk/>
            <pc:sldMk cId="1800810087" sldId="389"/>
            <ac:graphicFrameMk id="17" creationId="{F3D52526-66EF-D846-7588-4918DAB3E3F9}"/>
          </ac:graphicFrameMkLst>
        </pc:graphicFrameChg>
        <pc:picChg chg="del">
          <ac:chgData name="Alexis Martin" userId="4903059d-6716-48cc-847f-4dcfdcab2a8f" providerId="ADAL" clId="{92F34659-CB78-48CD-A506-E0644E90BAFF}" dt="2023-06-04T06:21:58.085" v="951" actId="478"/>
          <ac:picMkLst>
            <pc:docMk/>
            <pc:sldMk cId="1800810087" sldId="389"/>
            <ac:picMk id="2" creationId="{0F3B9879-F50F-DA29-F5AF-21DEE9B2CBFA}"/>
          </ac:picMkLst>
        </pc:picChg>
        <pc:picChg chg="add mod">
          <ac:chgData name="Alexis Martin" userId="4903059d-6716-48cc-847f-4dcfdcab2a8f" providerId="ADAL" clId="{92F34659-CB78-48CD-A506-E0644E90BAFF}" dt="2023-06-04T06:22:54.391" v="974"/>
          <ac:picMkLst>
            <pc:docMk/>
            <pc:sldMk cId="1800810087" sldId="389"/>
            <ac:picMk id="18" creationId="{F8440863-2EAA-8D90-6301-3E1613C1F994}"/>
          </ac:picMkLst>
        </pc:picChg>
      </pc:sldChg>
      <pc:sldChg chg="modSp add del mod">
        <pc:chgData name="Alexis Martin" userId="4903059d-6716-48cc-847f-4dcfdcab2a8f" providerId="ADAL" clId="{92F34659-CB78-48CD-A506-E0644E90BAFF}" dt="2023-06-04T00:54:49.081" v="293" actId="47"/>
        <pc:sldMkLst>
          <pc:docMk/>
          <pc:sldMk cId="3500641696" sldId="390"/>
        </pc:sldMkLst>
        <pc:picChg chg="mod">
          <ac:chgData name="Alexis Martin" userId="4903059d-6716-48cc-847f-4dcfdcab2a8f" providerId="ADAL" clId="{92F34659-CB78-48CD-A506-E0644E90BAFF}" dt="2023-06-04T00:54:23.936" v="289" actId="1036"/>
          <ac:picMkLst>
            <pc:docMk/>
            <pc:sldMk cId="3500641696" sldId="390"/>
            <ac:picMk id="15" creationId="{C433B5B3-3511-E147-C7CC-3E58C774FD2A}"/>
          </ac:picMkLst>
        </pc:picChg>
      </pc:sldChg>
      <pc:sldChg chg="delSp modSp add del mod">
        <pc:chgData name="Alexis Martin" userId="4903059d-6716-48cc-847f-4dcfdcab2a8f" providerId="ADAL" clId="{92F34659-CB78-48CD-A506-E0644E90BAFF}" dt="2023-06-04T01:09:21.656" v="383" actId="47"/>
        <pc:sldMkLst>
          <pc:docMk/>
          <pc:sldMk cId="1095289261" sldId="391"/>
        </pc:sldMkLst>
        <pc:picChg chg="del mod modCrop">
          <ac:chgData name="Alexis Martin" userId="4903059d-6716-48cc-847f-4dcfdcab2a8f" providerId="ADAL" clId="{92F34659-CB78-48CD-A506-E0644E90BAFF}" dt="2023-06-04T01:09:16.764" v="381" actId="478"/>
          <ac:picMkLst>
            <pc:docMk/>
            <pc:sldMk cId="1095289261" sldId="391"/>
            <ac:picMk id="15" creationId="{C433B5B3-3511-E147-C7CC-3E58C774FD2A}"/>
          </ac:picMkLst>
        </pc:picChg>
      </pc:sldChg>
      <pc:sldChg chg="addSp delSp modSp add mod">
        <pc:chgData name="Alexis Martin" userId="4903059d-6716-48cc-847f-4dcfdcab2a8f" providerId="ADAL" clId="{92F34659-CB78-48CD-A506-E0644E90BAFF}" dt="2023-06-04T06:22:57.534" v="976"/>
        <pc:sldMkLst>
          <pc:docMk/>
          <pc:sldMk cId="1865178776" sldId="392"/>
        </pc:sldMkLst>
        <pc:picChg chg="del">
          <ac:chgData name="Alexis Martin" userId="4903059d-6716-48cc-847f-4dcfdcab2a8f" providerId="ADAL" clId="{92F34659-CB78-48CD-A506-E0644E90BAFF}" dt="2023-06-04T06:22:01.517" v="953" actId="478"/>
          <ac:picMkLst>
            <pc:docMk/>
            <pc:sldMk cId="1865178776" sldId="392"/>
            <ac:picMk id="2" creationId="{0F3B9879-F50F-DA29-F5AF-21DEE9B2CBFA}"/>
          </ac:picMkLst>
        </pc:picChg>
        <pc:picChg chg="add mod">
          <ac:chgData name="Alexis Martin" userId="4903059d-6716-48cc-847f-4dcfdcab2a8f" providerId="ADAL" clId="{92F34659-CB78-48CD-A506-E0644E90BAFF}" dt="2023-06-04T06:22:57.534" v="976"/>
          <ac:picMkLst>
            <pc:docMk/>
            <pc:sldMk cId="1865178776" sldId="392"/>
            <ac:picMk id="5" creationId="{36950F98-8221-DEE5-14EC-67514A2ED5EE}"/>
          </ac:picMkLst>
        </pc:picChg>
        <pc:picChg chg="mod modCrop">
          <ac:chgData name="Alexis Martin" userId="4903059d-6716-48cc-847f-4dcfdcab2a8f" providerId="ADAL" clId="{92F34659-CB78-48CD-A506-E0644E90BAFF}" dt="2023-06-04T01:10:00.515" v="465" actId="732"/>
          <ac:picMkLst>
            <pc:docMk/>
            <pc:sldMk cId="1865178776" sldId="392"/>
            <ac:picMk id="15" creationId="{C433B5B3-3511-E147-C7CC-3E58C774FD2A}"/>
          </ac:picMkLst>
        </pc:picChg>
      </pc:sldChg>
      <pc:sldChg chg="addSp delSp modSp add mod">
        <pc:chgData name="Alexis Martin" userId="4903059d-6716-48cc-847f-4dcfdcab2a8f" providerId="ADAL" clId="{92F34659-CB78-48CD-A506-E0644E90BAFF}" dt="2023-06-04T06:23:26.127" v="990"/>
        <pc:sldMkLst>
          <pc:docMk/>
          <pc:sldMk cId="2299042927" sldId="393"/>
        </pc:sldMkLst>
        <pc:graphicFrameChg chg="mod modGraphic">
          <ac:chgData name="Alexis Martin" userId="4903059d-6716-48cc-847f-4dcfdcab2a8f" providerId="ADAL" clId="{92F34659-CB78-48CD-A506-E0644E90BAFF}" dt="2023-06-04T06:07:00.723" v="741"/>
          <ac:graphicFrameMkLst>
            <pc:docMk/>
            <pc:sldMk cId="2299042927" sldId="393"/>
            <ac:graphicFrameMk id="19" creationId="{16F9E93A-556E-066D-02CB-38814BC39771}"/>
          </ac:graphicFrameMkLst>
        </pc:graphicFrameChg>
        <pc:picChg chg="del">
          <ac:chgData name="Alexis Martin" userId="4903059d-6716-48cc-847f-4dcfdcab2a8f" providerId="ADAL" clId="{92F34659-CB78-48CD-A506-E0644E90BAFF}" dt="2023-06-04T06:22:11.029" v="958" actId="478"/>
          <ac:picMkLst>
            <pc:docMk/>
            <pc:sldMk cId="2299042927" sldId="393"/>
            <ac:picMk id="2" creationId="{0F3B9879-F50F-DA29-F5AF-21DEE9B2CBFA}"/>
          </ac:picMkLst>
        </pc:picChg>
        <pc:picChg chg="add del mod">
          <ac:chgData name="Alexis Martin" userId="4903059d-6716-48cc-847f-4dcfdcab2a8f" providerId="ADAL" clId="{92F34659-CB78-48CD-A506-E0644E90BAFF}" dt="2023-06-04T06:23:14.297" v="985"/>
          <ac:picMkLst>
            <pc:docMk/>
            <pc:sldMk cId="2299042927" sldId="393"/>
            <ac:picMk id="5" creationId="{DDFD6D94-9AFA-C8C8-6B26-0F651235B0C9}"/>
          </ac:picMkLst>
        </pc:picChg>
        <pc:picChg chg="add mod">
          <ac:chgData name="Alexis Martin" userId="4903059d-6716-48cc-847f-4dcfdcab2a8f" providerId="ADAL" clId="{92F34659-CB78-48CD-A506-E0644E90BAFF}" dt="2023-06-04T06:23:26.127" v="990"/>
          <ac:picMkLst>
            <pc:docMk/>
            <pc:sldMk cId="2299042927" sldId="393"/>
            <ac:picMk id="15" creationId="{E06DFD06-6812-B7F3-3E20-61466B07FDB4}"/>
          </ac:picMkLst>
        </pc:picChg>
      </pc:sldChg>
      <pc:sldChg chg="addSp delSp modSp add mod ord">
        <pc:chgData name="Alexis Martin" userId="4903059d-6716-48cc-847f-4dcfdcab2a8f" providerId="ADAL" clId="{92F34659-CB78-48CD-A506-E0644E90BAFF}" dt="2023-06-04T06:23:01.341" v="979"/>
        <pc:sldMkLst>
          <pc:docMk/>
          <pc:sldMk cId="3766724527" sldId="394"/>
        </pc:sldMkLst>
        <pc:graphicFrameChg chg="mod modGraphic">
          <ac:chgData name="Alexis Martin" userId="4903059d-6716-48cc-847f-4dcfdcab2a8f" providerId="ADAL" clId="{92F34659-CB78-48CD-A506-E0644E90BAFF}" dt="2023-06-04T06:11:46.656" v="922" actId="2062"/>
          <ac:graphicFrameMkLst>
            <pc:docMk/>
            <pc:sldMk cId="3766724527" sldId="394"/>
            <ac:graphicFrameMk id="5" creationId="{C4564CDF-532A-57E5-B805-4D28740EF2D7}"/>
          </ac:graphicFrameMkLst>
        </pc:graphicFrameChg>
        <pc:picChg chg="del">
          <ac:chgData name="Alexis Martin" userId="4903059d-6716-48cc-847f-4dcfdcab2a8f" providerId="ADAL" clId="{92F34659-CB78-48CD-A506-E0644E90BAFF}" dt="2023-06-04T06:22:07.328" v="956" actId="478"/>
          <ac:picMkLst>
            <pc:docMk/>
            <pc:sldMk cId="3766724527" sldId="394"/>
            <ac:picMk id="2" creationId="{0F3B9879-F50F-DA29-F5AF-21DEE9B2CBFA}"/>
          </ac:picMkLst>
        </pc:picChg>
        <pc:picChg chg="add mod">
          <ac:chgData name="Alexis Martin" userId="4903059d-6716-48cc-847f-4dcfdcab2a8f" providerId="ADAL" clId="{92F34659-CB78-48CD-A506-E0644E90BAFF}" dt="2023-06-04T06:23:01.341" v="979"/>
          <ac:picMkLst>
            <pc:docMk/>
            <pc:sldMk cId="3766724527" sldId="394"/>
            <ac:picMk id="15" creationId="{8A23CF67-7E6A-1FDD-EA90-F5DFC7A78874}"/>
          </ac:picMkLst>
        </pc:picChg>
      </pc:sldChg>
    </pc:docChg>
  </pc:docChgLst>
  <pc:docChgLst>
    <pc:chgData name="Yuan Alexandrei Serafico" userId="19d2b323-c970-4df1-8294-93d8f55cb41a" providerId="ADAL" clId="{21331D5A-BB50-49E9-AAE3-0B91B9B4C699}"/>
    <pc:docChg chg="custSel modSld">
      <pc:chgData name="Yuan Alexandrei Serafico" userId="19d2b323-c970-4df1-8294-93d8f55cb41a" providerId="ADAL" clId="{21331D5A-BB50-49E9-AAE3-0B91B9B4C699}" dt="2022-11-09T15:03:47.251" v="0" actId="27636"/>
      <pc:docMkLst>
        <pc:docMk/>
      </pc:docMkLst>
      <pc:sldChg chg="modSp mod">
        <pc:chgData name="Yuan Alexandrei Serafico" userId="19d2b323-c970-4df1-8294-93d8f55cb41a" providerId="ADAL" clId="{21331D5A-BB50-49E9-AAE3-0B91B9B4C699}" dt="2022-11-09T15:03:47.251" v="0" actId="27636"/>
        <pc:sldMkLst>
          <pc:docMk/>
          <pc:sldMk cId="3482619489" sldId="256"/>
        </pc:sldMkLst>
        <pc:spChg chg="mod">
          <ac:chgData name="Yuan Alexandrei Serafico" userId="19d2b323-c970-4df1-8294-93d8f55cb41a" providerId="ADAL" clId="{21331D5A-BB50-49E9-AAE3-0B91B9B4C699}" dt="2022-11-09T15:03:47.251"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9DB5ED13-C6C0-D06D-6796-A26AE7889005}"/>
    <pc:docChg chg="modSld">
      <pc:chgData name="Ian Christopher Onrubia" userId="S::iconrubia@student.apc.edu.ph::c9d4dc26-37bf-4dac-a900-29d9bdc6730a" providerId="AD" clId="Web-{9DB5ED13-C6C0-D06D-6796-A26AE7889005}" dt="2023-06-03T13:48:13.061" v="99" actId="1076"/>
      <pc:docMkLst>
        <pc:docMk/>
      </pc:docMkLst>
      <pc:sldChg chg="modSp">
        <pc:chgData name="Ian Christopher Onrubia" userId="S::iconrubia@student.apc.edu.ph::c9d4dc26-37bf-4dac-a900-29d9bdc6730a" providerId="AD" clId="Web-{9DB5ED13-C6C0-D06D-6796-A26AE7889005}" dt="2023-06-03T13:47:01.278" v="78" actId="20577"/>
        <pc:sldMkLst>
          <pc:docMk/>
          <pc:sldMk cId="3482619489" sldId="256"/>
        </pc:sldMkLst>
        <pc:spChg chg="mod">
          <ac:chgData name="Ian Christopher Onrubia" userId="S::iconrubia@student.apc.edu.ph::c9d4dc26-37bf-4dac-a900-29d9bdc6730a" providerId="AD" clId="Web-{9DB5ED13-C6C0-D06D-6796-A26AE7889005}" dt="2023-06-03T13:46:37.152" v="73" actId="20577"/>
          <ac:spMkLst>
            <pc:docMk/>
            <pc:sldMk cId="3482619489" sldId="256"/>
            <ac:spMk id="5" creationId="{892972A5-4E91-4E21-8CE9-90E7F979580B}"/>
          </ac:spMkLst>
        </pc:spChg>
        <pc:spChg chg="mod">
          <ac:chgData name="Ian Christopher Onrubia" userId="S::iconrubia@student.apc.edu.ph::c9d4dc26-37bf-4dac-a900-29d9bdc6730a" providerId="AD" clId="Web-{9DB5ED13-C6C0-D06D-6796-A26AE7889005}" dt="2023-06-03T13:47:01.278" v="78" actId="20577"/>
          <ac:spMkLst>
            <pc:docMk/>
            <pc:sldMk cId="3482619489" sldId="256"/>
            <ac:spMk id="9" creationId="{E2F86DA7-0140-4DEC-96D8-232E0ABC4197}"/>
          </ac:spMkLst>
        </pc:spChg>
      </pc:sldChg>
      <pc:sldChg chg="addSp delSp modSp">
        <pc:chgData name="Ian Christopher Onrubia" userId="S::iconrubia@student.apc.edu.ph::c9d4dc26-37bf-4dac-a900-29d9bdc6730a" providerId="AD" clId="Web-{9DB5ED13-C6C0-D06D-6796-A26AE7889005}" dt="2023-06-03T13:48:13.061" v="99" actId="1076"/>
        <pc:sldMkLst>
          <pc:docMk/>
          <pc:sldMk cId="1955676118" sldId="257"/>
        </pc:sldMkLst>
        <pc:spChg chg="add mod">
          <ac:chgData name="Ian Christopher Onrubia" userId="S::iconrubia@student.apc.edu.ph::c9d4dc26-37bf-4dac-a900-29d9bdc6730a" providerId="AD" clId="Web-{9DB5ED13-C6C0-D06D-6796-A26AE7889005}" dt="2023-06-03T13:48:13.061" v="99" actId="1076"/>
          <ac:spMkLst>
            <pc:docMk/>
            <pc:sldMk cId="1955676118" sldId="257"/>
            <ac:spMk id="3" creationId="{1CD352FF-391F-D41C-2E92-E8465B77BF6F}"/>
          </ac:spMkLst>
        </pc:spChg>
        <pc:spChg chg="mod">
          <ac:chgData name="Ian Christopher Onrubia" userId="S::iconrubia@student.apc.edu.ph::c9d4dc26-37bf-4dac-a900-29d9bdc6730a" providerId="AD" clId="Web-{9DB5ED13-C6C0-D06D-6796-A26AE7889005}" dt="2023-06-03T13:47:17.997" v="86" actId="20577"/>
          <ac:spMkLst>
            <pc:docMk/>
            <pc:sldMk cId="1955676118" sldId="257"/>
            <ac:spMk id="8" creationId="{B773FFB2-3DE7-446D-9044-D519F95432F9}"/>
          </ac:spMkLst>
        </pc:spChg>
        <pc:spChg chg="mod">
          <ac:chgData name="Ian Christopher Onrubia" userId="S::iconrubia@student.apc.edu.ph::c9d4dc26-37bf-4dac-a900-29d9bdc6730a" providerId="AD" clId="Web-{9DB5ED13-C6C0-D06D-6796-A26AE7889005}" dt="2023-06-03T13:37:10.496" v="26"/>
          <ac:spMkLst>
            <pc:docMk/>
            <pc:sldMk cId="1955676118" sldId="257"/>
            <ac:spMk id="27" creationId="{7ABDBB34-95ED-1EDF-A1EE-444FC055C0F4}"/>
          </ac:spMkLst>
        </pc:spChg>
        <pc:spChg chg="mod">
          <ac:chgData name="Ian Christopher Onrubia" userId="S::iconrubia@student.apc.edu.ph::c9d4dc26-37bf-4dac-a900-29d9bdc6730a" providerId="AD" clId="Web-{9DB5ED13-C6C0-D06D-6796-A26AE7889005}" dt="2023-06-03T13:47:35.247" v="90" actId="1076"/>
          <ac:spMkLst>
            <pc:docMk/>
            <pc:sldMk cId="1955676118" sldId="257"/>
            <ac:spMk id="30" creationId="{90F56684-430A-7477-D2E2-F52EDEF62D63}"/>
          </ac:spMkLst>
        </pc:spChg>
        <pc:spChg chg="mod">
          <ac:chgData name="Ian Christopher Onrubia" userId="S::iconrubia@student.apc.edu.ph::c9d4dc26-37bf-4dac-a900-29d9bdc6730a" providerId="AD" clId="Web-{9DB5ED13-C6C0-D06D-6796-A26AE7889005}" dt="2023-06-03T13:35:14.384" v="19" actId="1076"/>
          <ac:spMkLst>
            <pc:docMk/>
            <pc:sldMk cId="1955676118" sldId="257"/>
            <ac:spMk id="37" creationId="{A719634D-CBD0-746C-1327-61A99BEE56BD}"/>
          </ac:spMkLst>
        </pc:spChg>
        <pc:spChg chg="mod">
          <ac:chgData name="Ian Christopher Onrubia" userId="S::iconrubia@student.apc.edu.ph::c9d4dc26-37bf-4dac-a900-29d9bdc6730a" providerId="AD" clId="Web-{9DB5ED13-C6C0-D06D-6796-A26AE7889005}" dt="2023-06-03T13:36:11.057" v="23" actId="20577"/>
          <ac:spMkLst>
            <pc:docMk/>
            <pc:sldMk cId="1955676118" sldId="257"/>
            <ac:spMk id="49" creationId="{4E0EEE4F-C622-4368-A313-173EBBD90581}"/>
          </ac:spMkLst>
        </pc:spChg>
        <pc:spChg chg="del">
          <ac:chgData name="Ian Christopher Onrubia" userId="S::iconrubia@student.apc.edu.ph::c9d4dc26-37bf-4dac-a900-29d9bdc6730a" providerId="AD" clId="Web-{9DB5ED13-C6C0-D06D-6796-A26AE7889005}" dt="2023-06-03T13:39:47.204" v="34"/>
          <ac:spMkLst>
            <pc:docMk/>
            <pc:sldMk cId="1955676118" sldId="257"/>
            <ac:spMk id="54" creationId="{371668E3-A52E-4D52-AFA2-AD5FD7FAA6E5}"/>
          </ac:spMkLst>
        </pc:spChg>
        <pc:spChg chg="mod">
          <ac:chgData name="Ian Christopher Onrubia" userId="S::iconrubia@student.apc.edu.ph::c9d4dc26-37bf-4dac-a900-29d9bdc6730a" providerId="AD" clId="Web-{9DB5ED13-C6C0-D06D-6796-A26AE7889005}" dt="2023-06-03T13:41:36.581" v="44" actId="1076"/>
          <ac:spMkLst>
            <pc:docMk/>
            <pc:sldMk cId="1955676118" sldId="257"/>
            <ac:spMk id="56" creationId="{991B9D9F-949E-4512-A45D-D68F4CB79997}"/>
          </ac:spMkLst>
        </pc:spChg>
        <pc:spChg chg="mod">
          <ac:chgData name="Ian Christopher Onrubia" userId="S::iconrubia@student.apc.edu.ph::c9d4dc26-37bf-4dac-a900-29d9bdc6730a" providerId="AD" clId="Web-{9DB5ED13-C6C0-D06D-6796-A26AE7889005}" dt="2023-06-03T13:39:42.157" v="32"/>
          <ac:spMkLst>
            <pc:docMk/>
            <pc:sldMk cId="1955676118" sldId="257"/>
            <ac:spMk id="59" creationId="{08248F26-BEBA-46A2-A32F-840E5A84A664}"/>
          </ac:spMkLst>
        </pc:spChg>
        <pc:spChg chg="mod">
          <ac:chgData name="Ian Christopher Onrubia" userId="S::iconrubia@student.apc.edu.ph::c9d4dc26-37bf-4dac-a900-29d9bdc6730a" providerId="AD" clId="Web-{9DB5ED13-C6C0-D06D-6796-A26AE7889005}" dt="2023-06-03T13:39:38.781" v="31"/>
          <ac:spMkLst>
            <pc:docMk/>
            <pc:sldMk cId="1955676118" sldId="257"/>
            <ac:spMk id="60" creationId="{136BDCE5-D5A1-40F7-899D-E0CA9B144980}"/>
          </ac:spMkLst>
        </pc:spChg>
        <pc:spChg chg="mod">
          <ac:chgData name="Ian Christopher Onrubia" userId="S::iconrubia@student.apc.edu.ph::c9d4dc26-37bf-4dac-a900-29d9bdc6730a" providerId="AD" clId="Web-{9DB5ED13-C6C0-D06D-6796-A26AE7889005}" dt="2023-06-03T13:39:44.735" v="33"/>
          <ac:spMkLst>
            <pc:docMk/>
            <pc:sldMk cId="1955676118" sldId="257"/>
            <ac:spMk id="61" creationId="{E2E79B27-E284-4C21-9322-E5F0574EEE94}"/>
          </ac:spMkLst>
        </pc:spChg>
        <pc:spChg chg="mod">
          <ac:chgData name="Ian Christopher Onrubia" userId="S::iconrubia@student.apc.edu.ph::c9d4dc26-37bf-4dac-a900-29d9bdc6730a" providerId="AD" clId="Web-{9DB5ED13-C6C0-D06D-6796-A26AE7889005}" dt="2023-06-03T13:36:41.433" v="24"/>
          <ac:spMkLst>
            <pc:docMk/>
            <pc:sldMk cId="1955676118" sldId="257"/>
            <ac:spMk id="62" creationId="{41F5176F-04B2-4EF6-815C-F641D1CB3A91}"/>
          </ac:spMkLst>
        </pc:spChg>
        <pc:spChg chg="mod">
          <ac:chgData name="Ian Christopher Onrubia" userId="S::iconrubia@student.apc.edu.ph::c9d4dc26-37bf-4dac-a900-29d9bdc6730a" providerId="AD" clId="Web-{9DB5ED13-C6C0-D06D-6796-A26AE7889005}" dt="2023-06-03T13:39:35.234" v="30"/>
          <ac:spMkLst>
            <pc:docMk/>
            <pc:sldMk cId="1955676118" sldId="257"/>
            <ac:spMk id="63" creationId="{A63546F2-6C78-4E44-9A20-174B42C185CE}"/>
          </ac:spMkLst>
        </pc:spChg>
        <pc:spChg chg="mod">
          <ac:chgData name="Ian Christopher Onrubia" userId="S::iconrubia@student.apc.edu.ph::c9d4dc26-37bf-4dac-a900-29d9bdc6730a" providerId="AD" clId="Web-{9DB5ED13-C6C0-D06D-6796-A26AE7889005}" dt="2023-06-03T13:39:28.734" v="29"/>
          <ac:spMkLst>
            <pc:docMk/>
            <pc:sldMk cId="1955676118" sldId="257"/>
            <ac:spMk id="64" creationId="{E21AE6D7-BC38-4DBF-8177-81B9E540A143}"/>
          </ac:spMkLst>
        </pc:spChg>
        <pc:spChg chg="del">
          <ac:chgData name="Ian Christopher Onrubia" userId="S::iconrubia@student.apc.edu.ph::c9d4dc26-37bf-4dac-a900-29d9bdc6730a" providerId="AD" clId="Web-{9DB5ED13-C6C0-D06D-6796-A26AE7889005}" dt="2023-06-03T13:47:28.372" v="87"/>
          <ac:spMkLst>
            <pc:docMk/>
            <pc:sldMk cId="1955676118" sldId="257"/>
            <ac:spMk id="71" creationId="{C38DCD23-7669-4DF5-8AD7-10497B2D3EAD}"/>
          </ac:spMkLst>
        </pc:spChg>
        <pc:grpChg chg="mod">
          <ac:chgData name="Ian Christopher Onrubia" userId="S::iconrubia@student.apc.edu.ph::c9d4dc26-37bf-4dac-a900-29d9bdc6730a" providerId="AD" clId="Web-{9DB5ED13-C6C0-D06D-6796-A26AE7889005}" dt="2023-06-03T13:41:33.972" v="43" actId="1076"/>
          <ac:grpSpMkLst>
            <pc:docMk/>
            <pc:sldMk cId="1955676118" sldId="257"/>
            <ac:grpSpMk id="40" creationId="{2BBB8129-C1C7-B40E-4118-9D04E1914C8C}"/>
          </ac:grpSpMkLst>
        </pc:grpChg>
        <pc:picChg chg="add del mod modCrop">
          <ac:chgData name="Ian Christopher Onrubia" userId="S::iconrubia@student.apc.edu.ph::c9d4dc26-37bf-4dac-a900-29d9bdc6730a" providerId="AD" clId="Web-{9DB5ED13-C6C0-D06D-6796-A26AE7889005}" dt="2023-06-03T13:42:42.739" v="48"/>
          <ac:picMkLst>
            <pc:docMk/>
            <pc:sldMk cId="1955676118" sldId="257"/>
            <ac:picMk id="3" creationId="{94584A8C-DAA0-4BB0-0570-DCA700B17B7A}"/>
          </ac:picMkLst>
        </pc:picChg>
        <pc:picChg chg="add del mod">
          <ac:chgData name="Ian Christopher Onrubia" userId="S::iconrubia@student.apc.edu.ph::c9d4dc26-37bf-4dac-a900-29d9bdc6730a" providerId="AD" clId="Web-{9DB5ED13-C6C0-D06D-6796-A26AE7889005}" dt="2023-06-03T13:43:25.116" v="54"/>
          <ac:picMkLst>
            <pc:docMk/>
            <pc:sldMk cId="1955676118" sldId="257"/>
            <ac:picMk id="17" creationId="{5AD016A1-6BCE-20DD-49CF-4A77335F23DE}"/>
          </ac:picMkLst>
        </pc:picChg>
        <pc:picChg chg="add mod">
          <ac:chgData name="Ian Christopher Onrubia" userId="S::iconrubia@student.apc.edu.ph::c9d4dc26-37bf-4dac-a900-29d9bdc6730a" providerId="AD" clId="Web-{9DB5ED13-C6C0-D06D-6796-A26AE7889005}" dt="2023-06-03T13:44:26.570" v="57" actId="14100"/>
          <ac:picMkLst>
            <pc:docMk/>
            <pc:sldMk cId="1955676118" sldId="257"/>
            <ac:picMk id="29" creationId="{55AA4B33-9FA2-00B3-F78F-13880AE2D4D1}"/>
          </ac:picMkLst>
        </pc:picChg>
        <pc:picChg chg="mod">
          <ac:chgData name="Ian Christopher Onrubia" userId="S::iconrubia@student.apc.edu.ph::c9d4dc26-37bf-4dac-a900-29d9bdc6730a" providerId="AD" clId="Web-{9DB5ED13-C6C0-D06D-6796-A26AE7889005}" dt="2023-06-03T13:37:17.700" v="28" actId="1076"/>
          <ac:picMkLst>
            <pc:docMk/>
            <pc:sldMk cId="1955676118" sldId="257"/>
            <ac:picMk id="66" creationId="{E1E8361A-6E95-4FED-5C98-E9F069E7030E}"/>
          </ac:picMkLst>
        </pc:picChg>
      </pc:sldChg>
    </pc:docChg>
  </pc:docChgLst>
  <pc:docChgLst>
    <pc:chgData name="Ian Christopher Onrubia" userId="c9d4dc26-37bf-4dac-a900-29d9bdc6730a" providerId="ADAL" clId="{2D02C0BE-F0A9-497D-88CF-8425919BF019}"/>
    <pc:docChg chg="custSel modSld">
      <pc:chgData name="Ian Christopher Onrubia" userId="c9d4dc26-37bf-4dac-a900-29d9bdc6730a" providerId="ADAL" clId="{2D02C0BE-F0A9-497D-88CF-8425919BF019}" dt="2023-06-03T13:30:09.052" v="0" actId="27636"/>
      <pc:docMkLst>
        <pc:docMk/>
      </pc:docMkLst>
      <pc:sldChg chg="modSp mod">
        <pc:chgData name="Ian Christopher Onrubia" userId="c9d4dc26-37bf-4dac-a900-29d9bdc6730a" providerId="ADAL" clId="{2D02C0BE-F0A9-497D-88CF-8425919BF019}" dt="2023-06-03T13:30:09.052" v="0" actId="27636"/>
        <pc:sldMkLst>
          <pc:docMk/>
          <pc:sldMk cId="3482619489" sldId="256"/>
        </pc:sldMkLst>
        <pc:spChg chg="mod">
          <ac:chgData name="Ian Christopher Onrubia" userId="c9d4dc26-37bf-4dac-a900-29d9bdc6730a" providerId="ADAL" clId="{2D02C0BE-F0A9-497D-88CF-8425919BF019}" dt="2023-06-03T13:30:09.052"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177573A0-6E80-6501-9CD3-0ABD425A03AA}"/>
    <pc:docChg chg="modSld">
      <pc:chgData name="Ian Christopher Onrubia" userId="S::iconrubia@student.apc.edu.ph::c9d4dc26-37bf-4dac-a900-29d9bdc6730a" providerId="AD" clId="Web-{177573A0-6E80-6501-9CD3-0ABD425A03AA}" dt="2023-01-12T13:46:26.732" v="11" actId="1076"/>
      <pc:docMkLst>
        <pc:docMk/>
      </pc:docMkLst>
      <pc:sldChg chg="modSp">
        <pc:chgData name="Ian Christopher Onrubia" userId="S::iconrubia@student.apc.edu.ph::c9d4dc26-37bf-4dac-a900-29d9bdc6730a" providerId="AD" clId="Web-{177573A0-6E80-6501-9CD3-0ABD425A03AA}" dt="2023-01-12T13:46:26.732" v="11" actId="1076"/>
        <pc:sldMkLst>
          <pc:docMk/>
          <pc:sldMk cId="1955676118" sldId="257"/>
        </pc:sldMkLst>
        <pc:spChg chg="mod">
          <ac:chgData name="Ian Christopher Onrubia" userId="S::iconrubia@student.apc.edu.ph::c9d4dc26-37bf-4dac-a900-29d9bdc6730a" providerId="AD" clId="Web-{177573A0-6E80-6501-9CD3-0ABD425A03AA}" dt="2023-01-12T13:45:59.872" v="8" actId="20577"/>
          <ac:spMkLst>
            <pc:docMk/>
            <pc:sldMk cId="1955676118" sldId="257"/>
            <ac:spMk id="50" creationId="{5060CDB1-171B-49C9-82BE-A1253B0D63D9}"/>
          </ac:spMkLst>
        </pc:spChg>
        <pc:grpChg chg="mod">
          <ac:chgData name="Ian Christopher Onrubia" userId="S::iconrubia@student.apc.edu.ph::c9d4dc26-37bf-4dac-a900-29d9bdc6730a" providerId="AD" clId="Web-{177573A0-6E80-6501-9CD3-0ABD425A03AA}" dt="2023-01-12T13:46:19.513" v="10" actId="1076"/>
          <ac:grpSpMkLst>
            <pc:docMk/>
            <pc:sldMk cId="1955676118" sldId="257"/>
            <ac:grpSpMk id="41" creationId="{2C5D4083-1E16-45E9-49FC-69A1EBFB33B3}"/>
          </ac:grpSpMkLst>
        </pc:grpChg>
        <pc:grpChg chg="mod">
          <ac:chgData name="Ian Christopher Onrubia" userId="S::iconrubia@student.apc.edu.ph::c9d4dc26-37bf-4dac-a900-29d9bdc6730a" providerId="AD" clId="Web-{177573A0-6E80-6501-9CD3-0ABD425A03AA}" dt="2023-01-12T13:46:26.732" v="11" actId="1076"/>
          <ac:grpSpMkLst>
            <pc:docMk/>
            <pc:sldMk cId="1955676118" sldId="257"/>
            <ac:grpSpMk id="43" creationId="{CC709BE8-85FD-F1F5-0405-D6D27FC2C1E1}"/>
          </ac:grpSpMkLst>
        </pc:grpChg>
      </pc:sldChg>
    </pc:docChg>
  </pc:docChgLst>
  <pc:docChgLst>
    <pc:chgData name="Ian Christopher Onrubia" userId="S::iconrubia@student.apc.edu.ph::c9d4dc26-37bf-4dac-a900-29d9bdc6730a" providerId="AD" clId="Web-{26217340-25E8-EC00-3253-0FCA9BBF9D87}"/>
    <pc:docChg chg="modSld">
      <pc:chgData name="Ian Christopher Onrubia" userId="S::iconrubia@student.apc.edu.ph::c9d4dc26-37bf-4dac-a900-29d9bdc6730a" providerId="AD" clId="Web-{26217340-25E8-EC00-3253-0FCA9BBF9D87}" dt="2023-06-04T02:07:37.794" v="67" actId="20577"/>
      <pc:docMkLst>
        <pc:docMk/>
      </pc:docMkLst>
      <pc:sldChg chg="addSp modSp">
        <pc:chgData name="Ian Christopher Onrubia" userId="S::iconrubia@student.apc.edu.ph::c9d4dc26-37bf-4dac-a900-29d9bdc6730a" providerId="AD" clId="Web-{26217340-25E8-EC00-3253-0FCA9BBF9D87}" dt="2023-06-04T02:07:37.794" v="67" actId="20577"/>
        <pc:sldMkLst>
          <pc:docMk/>
          <pc:sldMk cId="1804275189" sldId="376"/>
        </pc:sldMkLst>
        <pc:spChg chg="add mod">
          <ac:chgData name="Ian Christopher Onrubia" userId="S::iconrubia@student.apc.edu.ph::c9d4dc26-37bf-4dac-a900-29d9bdc6730a" providerId="AD" clId="Web-{26217340-25E8-EC00-3253-0FCA9BBF9D87}" dt="2023-06-04T02:05:36.056" v="58" actId="1076"/>
          <ac:spMkLst>
            <pc:docMk/>
            <pc:sldMk cId="1804275189" sldId="376"/>
            <ac:spMk id="5" creationId="{C8B92603-DB16-3DF5-75CA-9FF6B6A6401E}"/>
          </ac:spMkLst>
        </pc:spChg>
        <pc:spChg chg="add mod">
          <ac:chgData name="Ian Christopher Onrubia" userId="S::iconrubia@student.apc.edu.ph::c9d4dc26-37bf-4dac-a900-29d9bdc6730a" providerId="AD" clId="Web-{26217340-25E8-EC00-3253-0FCA9BBF9D87}" dt="2023-06-04T02:07:37.794" v="67" actId="20577"/>
          <ac:spMkLst>
            <pc:docMk/>
            <pc:sldMk cId="1804275189" sldId="376"/>
            <ac:spMk id="15" creationId="{30E3C2B9-567F-2049-FE8D-088EA069F2FE}"/>
          </ac:spMkLst>
        </pc:spChg>
        <pc:spChg chg="mod">
          <ac:chgData name="Ian Christopher Onrubia" userId="S::iconrubia@student.apc.edu.ph::c9d4dc26-37bf-4dac-a900-29d9bdc6730a" providerId="AD" clId="Web-{26217340-25E8-EC00-3253-0FCA9BBF9D87}" dt="2023-06-04T02:02:56.505" v="50" actId="20577"/>
          <ac:spMkLst>
            <pc:docMk/>
            <pc:sldMk cId="1804275189" sldId="376"/>
            <ac:spMk id="64" creationId="{AADB4426-1215-AB28-EFBD-AFBFE00C2951}"/>
          </ac:spMkLst>
        </pc:spChg>
      </pc:sldChg>
    </pc:docChg>
  </pc:docChgLst>
  <pc:docChgLst>
    <pc:chgData name="Alexis Martin" userId="4903059d-6716-48cc-847f-4dcfdcab2a8f" providerId="ADAL" clId="{6DADAA0C-D240-408A-B319-4742E8A9B35B}"/>
    <pc:docChg chg="undo custSel modSld">
      <pc:chgData name="Alexis Martin" userId="4903059d-6716-48cc-847f-4dcfdcab2a8f" providerId="ADAL" clId="{6DADAA0C-D240-408A-B319-4742E8A9B35B}" dt="2022-11-10T05:20:12.452" v="87" actId="14100"/>
      <pc:docMkLst>
        <pc:docMk/>
      </pc:docMkLst>
      <pc:sldChg chg="addSp delSp modSp mod">
        <pc:chgData name="Alexis Martin" userId="4903059d-6716-48cc-847f-4dcfdcab2a8f" providerId="ADAL" clId="{6DADAA0C-D240-408A-B319-4742E8A9B35B}" dt="2022-11-09T15:01:35.443" v="72" actId="478"/>
        <pc:sldMkLst>
          <pc:docMk/>
          <pc:sldMk cId="3882511932" sldId="338"/>
        </pc:sldMkLst>
        <pc:spChg chg="add del mod">
          <ac:chgData name="Alexis Martin" userId="4903059d-6716-48cc-847f-4dcfdcab2a8f" providerId="ADAL" clId="{6DADAA0C-D240-408A-B319-4742E8A9B35B}" dt="2022-11-09T15:01:35.443" v="72" actId="478"/>
          <ac:spMkLst>
            <pc:docMk/>
            <pc:sldMk cId="3882511932" sldId="338"/>
            <ac:spMk id="5" creationId="{4715D214-70AE-3FEA-C3D6-D3DBFAD3BF42}"/>
          </ac:spMkLst>
        </pc:spChg>
        <pc:spChg chg="mod">
          <ac:chgData name="Alexis Martin" userId="4903059d-6716-48cc-847f-4dcfdcab2a8f" providerId="ADAL" clId="{6DADAA0C-D240-408A-B319-4742E8A9B35B}" dt="2022-11-09T15:00:47.248" v="54" actId="1076"/>
          <ac:spMkLst>
            <pc:docMk/>
            <pc:sldMk cId="3882511932" sldId="338"/>
            <ac:spMk id="17" creationId="{2373A9C5-930A-9513-8131-B1242CD41079}"/>
          </ac:spMkLst>
        </pc:spChg>
      </pc:sldChg>
      <pc:sldChg chg="modSp mod">
        <pc:chgData name="Alexis Martin" userId="4903059d-6716-48cc-847f-4dcfdcab2a8f" providerId="ADAL" clId="{6DADAA0C-D240-408A-B319-4742E8A9B35B}" dt="2022-11-09T15:03:10.304" v="73" actId="14826"/>
        <pc:sldMkLst>
          <pc:docMk/>
          <pc:sldMk cId="3787201485" sldId="349"/>
        </pc:sldMkLst>
        <pc:picChg chg="mod">
          <ac:chgData name="Alexis Martin" userId="4903059d-6716-48cc-847f-4dcfdcab2a8f" providerId="ADAL" clId="{6DADAA0C-D240-408A-B319-4742E8A9B35B}" dt="2022-11-09T15:03:10.304" v="73" actId="14826"/>
          <ac:picMkLst>
            <pc:docMk/>
            <pc:sldMk cId="3787201485" sldId="349"/>
            <ac:picMk id="5" creationId="{E664C065-5ABA-5FE5-147B-D6A7434D17B5}"/>
          </ac:picMkLst>
        </pc:picChg>
      </pc:sldChg>
      <pc:sldChg chg="addSp delSp modSp mod">
        <pc:chgData name="Alexis Martin" userId="4903059d-6716-48cc-847f-4dcfdcab2a8f" providerId="ADAL" clId="{6DADAA0C-D240-408A-B319-4742E8A9B35B}" dt="2022-11-09T14:47:27.455" v="39" actId="1035"/>
        <pc:sldMkLst>
          <pc:docMk/>
          <pc:sldMk cId="1020418402" sldId="351"/>
        </pc:sldMkLst>
        <pc:picChg chg="add mod">
          <ac:chgData name="Alexis Martin" userId="4903059d-6716-48cc-847f-4dcfdcab2a8f" providerId="ADAL" clId="{6DADAA0C-D240-408A-B319-4742E8A9B35B}" dt="2022-11-09T14:47:27.455" v="39" actId="1035"/>
          <ac:picMkLst>
            <pc:docMk/>
            <pc:sldMk cId="1020418402" sldId="351"/>
            <ac:picMk id="5" creationId="{EC7D72AA-7B18-C719-6ADD-9E6A69074801}"/>
          </ac:picMkLst>
        </pc:picChg>
        <pc:picChg chg="del">
          <ac:chgData name="Alexis Martin" userId="4903059d-6716-48cc-847f-4dcfdcab2a8f" providerId="ADAL" clId="{6DADAA0C-D240-408A-B319-4742E8A9B35B}" dt="2022-11-09T14:47:16.593" v="32" actId="478"/>
          <ac:picMkLst>
            <pc:docMk/>
            <pc:sldMk cId="1020418402" sldId="351"/>
            <ac:picMk id="15" creationId="{7F27497F-40B0-38A3-A98D-ADFD42CC4DCA}"/>
          </ac:picMkLst>
        </pc:picChg>
      </pc:sldChg>
      <pc:sldChg chg="modSp mod">
        <pc:chgData name="Alexis Martin" userId="4903059d-6716-48cc-847f-4dcfdcab2a8f" providerId="ADAL" clId="{6DADAA0C-D240-408A-B319-4742E8A9B35B}" dt="2022-11-09T14:47:42.753" v="42" actId="1076"/>
        <pc:sldMkLst>
          <pc:docMk/>
          <pc:sldMk cId="1095716670" sldId="352"/>
        </pc:sldMkLst>
        <pc:picChg chg="mod">
          <ac:chgData name="Alexis Martin" userId="4903059d-6716-48cc-847f-4dcfdcab2a8f" providerId="ADAL" clId="{6DADAA0C-D240-408A-B319-4742E8A9B35B}" dt="2022-11-09T14:47:42.753" v="42" actId="1076"/>
          <ac:picMkLst>
            <pc:docMk/>
            <pc:sldMk cId="1095716670" sldId="352"/>
            <ac:picMk id="5" creationId="{90972ADA-0ECC-70FA-E83E-49723CDA4AFC}"/>
          </ac:picMkLst>
        </pc:picChg>
      </pc:sldChg>
      <pc:sldChg chg="modSp mod">
        <pc:chgData name="Alexis Martin" userId="4903059d-6716-48cc-847f-4dcfdcab2a8f" providerId="ADAL" clId="{6DADAA0C-D240-408A-B319-4742E8A9B35B}" dt="2022-11-09T14:47:51.380" v="43" actId="14826"/>
        <pc:sldMkLst>
          <pc:docMk/>
          <pc:sldMk cId="272206641" sldId="353"/>
        </pc:sldMkLst>
        <pc:picChg chg="mod">
          <ac:chgData name="Alexis Martin" userId="4903059d-6716-48cc-847f-4dcfdcab2a8f" providerId="ADAL" clId="{6DADAA0C-D240-408A-B319-4742E8A9B35B}" dt="2022-11-09T14:47:51.380" v="43" actId="14826"/>
          <ac:picMkLst>
            <pc:docMk/>
            <pc:sldMk cId="272206641" sldId="353"/>
            <ac:picMk id="5" creationId="{90972ADA-0ECC-70FA-E83E-49723CDA4AFC}"/>
          </ac:picMkLst>
        </pc:picChg>
      </pc:sldChg>
      <pc:sldChg chg="modSp mod">
        <pc:chgData name="Alexis Martin" userId="4903059d-6716-48cc-847f-4dcfdcab2a8f" providerId="ADAL" clId="{6DADAA0C-D240-408A-B319-4742E8A9B35B}" dt="2022-11-09T14:48:01.131" v="44" actId="14826"/>
        <pc:sldMkLst>
          <pc:docMk/>
          <pc:sldMk cId="2202916579" sldId="354"/>
        </pc:sldMkLst>
        <pc:picChg chg="mod">
          <ac:chgData name="Alexis Martin" userId="4903059d-6716-48cc-847f-4dcfdcab2a8f" providerId="ADAL" clId="{6DADAA0C-D240-408A-B319-4742E8A9B35B}" dt="2022-11-09T14:48:01.131" v="44" actId="14826"/>
          <ac:picMkLst>
            <pc:docMk/>
            <pc:sldMk cId="2202916579" sldId="354"/>
            <ac:picMk id="5" creationId="{90972ADA-0ECC-70FA-E83E-49723CDA4AFC}"/>
          </ac:picMkLst>
        </pc:picChg>
      </pc:sldChg>
      <pc:sldChg chg="modSp mod">
        <pc:chgData name="Alexis Martin" userId="4903059d-6716-48cc-847f-4dcfdcab2a8f" providerId="ADAL" clId="{6DADAA0C-D240-408A-B319-4742E8A9B35B}" dt="2022-11-09T14:48:14.249" v="45" actId="14826"/>
        <pc:sldMkLst>
          <pc:docMk/>
          <pc:sldMk cId="1929596301" sldId="355"/>
        </pc:sldMkLst>
        <pc:picChg chg="mod">
          <ac:chgData name="Alexis Martin" userId="4903059d-6716-48cc-847f-4dcfdcab2a8f" providerId="ADAL" clId="{6DADAA0C-D240-408A-B319-4742E8A9B35B}" dt="2022-11-09T14:48:14.249" v="45" actId="14826"/>
          <ac:picMkLst>
            <pc:docMk/>
            <pc:sldMk cId="1929596301" sldId="355"/>
            <ac:picMk id="5" creationId="{90972ADA-0ECC-70FA-E83E-49723CDA4AFC}"/>
          </ac:picMkLst>
        </pc:picChg>
      </pc:sldChg>
      <pc:sldChg chg="modSp mod">
        <pc:chgData name="Alexis Martin" userId="4903059d-6716-48cc-847f-4dcfdcab2a8f" providerId="ADAL" clId="{6DADAA0C-D240-408A-B319-4742E8A9B35B}" dt="2022-11-09T14:48:37.564" v="46" actId="14826"/>
        <pc:sldMkLst>
          <pc:docMk/>
          <pc:sldMk cId="1433912181" sldId="356"/>
        </pc:sldMkLst>
        <pc:picChg chg="mod">
          <ac:chgData name="Alexis Martin" userId="4903059d-6716-48cc-847f-4dcfdcab2a8f" providerId="ADAL" clId="{6DADAA0C-D240-408A-B319-4742E8A9B35B}" dt="2022-11-09T14:48:37.564" v="46" actId="14826"/>
          <ac:picMkLst>
            <pc:docMk/>
            <pc:sldMk cId="1433912181" sldId="356"/>
            <ac:picMk id="5" creationId="{90972ADA-0ECC-70FA-E83E-49723CDA4AFC}"/>
          </ac:picMkLst>
        </pc:picChg>
      </pc:sldChg>
      <pc:sldChg chg="modSp mod">
        <pc:chgData name="Alexis Martin" userId="4903059d-6716-48cc-847f-4dcfdcab2a8f" providerId="ADAL" clId="{6DADAA0C-D240-408A-B319-4742E8A9B35B}" dt="2022-11-09T14:48:45.424" v="47" actId="14826"/>
        <pc:sldMkLst>
          <pc:docMk/>
          <pc:sldMk cId="3072563856" sldId="357"/>
        </pc:sldMkLst>
        <pc:picChg chg="mod">
          <ac:chgData name="Alexis Martin" userId="4903059d-6716-48cc-847f-4dcfdcab2a8f" providerId="ADAL" clId="{6DADAA0C-D240-408A-B319-4742E8A9B35B}" dt="2022-11-09T14:48:45.424" v="47" actId="14826"/>
          <ac:picMkLst>
            <pc:docMk/>
            <pc:sldMk cId="3072563856" sldId="357"/>
            <ac:picMk id="5" creationId="{90972ADA-0ECC-70FA-E83E-49723CDA4AFC}"/>
          </ac:picMkLst>
        </pc:picChg>
      </pc:sldChg>
      <pc:sldChg chg="modSp mod">
        <pc:chgData name="Alexis Martin" userId="4903059d-6716-48cc-847f-4dcfdcab2a8f" providerId="ADAL" clId="{6DADAA0C-D240-408A-B319-4742E8A9B35B}" dt="2022-11-09T14:48:55.126" v="48" actId="14826"/>
        <pc:sldMkLst>
          <pc:docMk/>
          <pc:sldMk cId="2830376915" sldId="358"/>
        </pc:sldMkLst>
        <pc:picChg chg="mod">
          <ac:chgData name="Alexis Martin" userId="4903059d-6716-48cc-847f-4dcfdcab2a8f" providerId="ADAL" clId="{6DADAA0C-D240-408A-B319-4742E8A9B35B}" dt="2022-11-09T14:48:55.126" v="48" actId="14826"/>
          <ac:picMkLst>
            <pc:docMk/>
            <pc:sldMk cId="2830376915" sldId="358"/>
            <ac:picMk id="5" creationId="{90972ADA-0ECC-70FA-E83E-49723CDA4AFC}"/>
          </ac:picMkLst>
        </pc:picChg>
      </pc:sldChg>
      <pc:sldChg chg="modSp mod">
        <pc:chgData name="Alexis Martin" userId="4903059d-6716-48cc-847f-4dcfdcab2a8f" providerId="ADAL" clId="{6DADAA0C-D240-408A-B319-4742E8A9B35B}" dt="2022-11-09T14:49:03.692" v="49" actId="14826"/>
        <pc:sldMkLst>
          <pc:docMk/>
          <pc:sldMk cId="1784751890" sldId="359"/>
        </pc:sldMkLst>
        <pc:picChg chg="mod">
          <ac:chgData name="Alexis Martin" userId="4903059d-6716-48cc-847f-4dcfdcab2a8f" providerId="ADAL" clId="{6DADAA0C-D240-408A-B319-4742E8A9B35B}" dt="2022-11-09T14:49:03.692" v="49" actId="14826"/>
          <ac:picMkLst>
            <pc:docMk/>
            <pc:sldMk cId="1784751890" sldId="359"/>
            <ac:picMk id="5" creationId="{90972ADA-0ECC-70FA-E83E-49723CDA4AFC}"/>
          </ac:picMkLst>
        </pc:picChg>
      </pc:sldChg>
      <pc:sldChg chg="addSp delSp modSp mod">
        <pc:chgData name="Alexis Martin" userId="4903059d-6716-48cc-847f-4dcfdcab2a8f" providerId="ADAL" clId="{6DADAA0C-D240-408A-B319-4742E8A9B35B}" dt="2022-11-09T15:01:31.677" v="70"/>
        <pc:sldMkLst>
          <pc:docMk/>
          <pc:sldMk cId="1560684728" sldId="363"/>
        </pc:sldMkLst>
        <pc:spChg chg="del">
          <ac:chgData name="Alexis Martin" userId="4903059d-6716-48cc-847f-4dcfdcab2a8f" providerId="ADAL" clId="{6DADAA0C-D240-408A-B319-4742E8A9B35B}" dt="2022-11-09T15:00:53.197" v="55" actId="478"/>
          <ac:spMkLst>
            <pc:docMk/>
            <pc:sldMk cId="1560684728" sldId="363"/>
            <ac:spMk id="17" creationId="{2373A9C5-930A-9513-8131-B1242CD41079}"/>
          </ac:spMkLst>
        </pc:spChg>
        <pc:spChg chg="add mod">
          <ac:chgData name="Alexis Martin" userId="4903059d-6716-48cc-847f-4dcfdcab2a8f" providerId="ADAL" clId="{6DADAA0C-D240-408A-B319-4742E8A9B35B}" dt="2022-11-09T15:01:31.677" v="70"/>
          <ac:spMkLst>
            <pc:docMk/>
            <pc:sldMk cId="1560684728" sldId="363"/>
            <ac:spMk id="18" creationId="{B78D015A-9D9C-AC9D-F6E1-088F8BED337F}"/>
          </ac:spMkLst>
        </pc:spChg>
      </pc:sldChg>
      <pc:sldChg chg="addSp delSp modSp mod">
        <pc:chgData name="Alexis Martin" userId="4903059d-6716-48cc-847f-4dcfdcab2a8f" providerId="ADAL" clId="{6DADAA0C-D240-408A-B319-4742E8A9B35B}" dt="2022-11-09T15:01:30.189" v="69"/>
        <pc:sldMkLst>
          <pc:docMk/>
          <pc:sldMk cId="2073100586" sldId="364"/>
        </pc:sldMkLst>
        <pc:spChg chg="del">
          <ac:chgData name="Alexis Martin" userId="4903059d-6716-48cc-847f-4dcfdcab2a8f" providerId="ADAL" clId="{6DADAA0C-D240-408A-B319-4742E8A9B35B}" dt="2022-11-09T15:00:56.915" v="56" actId="478"/>
          <ac:spMkLst>
            <pc:docMk/>
            <pc:sldMk cId="2073100586" sldId="364"/>
            <ac:spMk id="17" creationId="{2373A9C5-930A-9513-8131-B1242CD41079}"/>
          </ac:spMkLst>
        </pc:spChg>
        <pc:spChg chg="add mod">
          <ac:chgData name="Alexis Martin" userId="4903059d-6716-48cc-847f-4dcfdcab2a8f" providerId="ADAL" clId="{6DADAA0C-D240-408A-B319-4742E8A9B35B}" dt="2022-11-09T15:01:30.189" v="69"/>
          <ac:spMkLst>
            <pc:docMk/>
            <pc:sldMk cId="2073100586" sldId="364"/>
            <ac:spMk id="18" creationId="{1E356897-372B-D270-0C3E-B8F812A208FE}"/>
          </ac:spMkLst>
        </pc:spChg>
      </pc:sldChg>
      <pc:sldChg chg="addSp delSp modSp mod">
        <pc:chgData name="Alexis Martin" userId="4903059d-6716-48cc-847f-4dcfdcab2a8f" providerId="ADAL" clId="{6DADAA0C-D240-408A-B319-4742E8A9B35B}" dt="2022-11-09T15:01:25.928" v="68"/>
        <pc:sldMkLst>
          <pc:docMk/>
          <pc:sldMk cId="4199384592" sldId="365"/>
        </pc:sldMkLst>
        <pc:spChg chg="del">
          <ac:chgData name="Alexis Martin" userId="4903059d-6716-48cc-847f-4dcfdcab2a8f" providerId="ADAL" clId="{6DADAA0C-D240-408A-B319-4742E8A9B35B}" dt="2022-11-09T15:01:00.961" v="57" actId="478"/>
          <ac:spMkLst>
            <pc:docMk/>
            <pc:sldMk cId="4199384592" sldId="365"/>
            <ac:spMk id="17" creationId="{2373A9C5-930A-9513-8131-B1242CD41079}"/>
          </ac:spMkLst>
        </pc:spChg>
        <pc:spChg chg="add mod">
          <ac:chgData name="Alexis Martin" userId="4903059d-6716-48cc-847f-4dcfdcab2a8f" providerId="ADAL" clId="{6DADAA0C-D240-408A-B319-4742E8A9B35B}" dt="2022-11-09T15:01:25.928" v="68"/>
          <ac:spMkLst>
            <pc:docMk/>
            <pc:sldMk cId="4199384592" sldId="365"/>
            <ac:spMk id="18" creationId="{68452782-DA02-34AB-6E5F-60D5810F4A4C}"/>
          </ac:spMkLst>
        </pc:spChg>
      </pc:sldChg>
      <pc:sldChg chg="addSp delSp modSp mod">
        <pc:chgData name="Alexis Martin" userId="4903059d-6716-48cc-847f-4dcfdcab2a8f" providerId="ADAL" clId="{6DADAA0C-D240-408A-B319-4742E8A9B35B}" dt="2022-11-09T15:01:24.120" v="67"/>
        <pc:sldMkLst>
          <pc:docMk/>
          <pc:sldMk cId="228992633" sldId="366"/>
        </pc:sldMkLst>
        <pc:spChg chg="add mod">
          <ac:chgData name="Alexis Martin" userId="4903059d-6716-48cc-847f-4dcfdcab2a8f" providerId="ADAL" clId="{6DADAA0C-D240-408A-B319-4742E8A9B35B}" dt="2022-11-09T15:01:24.120" v="67"/>
          <ac:spMkLst>
            <pc:docMk/>
            <pc:sldMk cId="228992633" sldId="366"/>
            <ac:spMk id="5" creationId="{42D734AB-5932-512B-4F7B-428566BBAF61}"/>
          </ac:spMkLst>
        </pc:spChg>
        <pc:spChg chg="del">
          <ac:chgData name="Alexis Martin" userId="4903059d-6716-48cc-847f-4dcfdcab2a8f" providerId="ADAL" clId="{6DADAA0C-D240-408A-B319-4742E8A9B35B}" dt="2022-11-09T15:01:03.034" v="58" actId="478"/>
          <ac:spMkLst>
            <pc:docMk/>
            <pc:sldMk cId="228992633" sldId="366"/>
            <ac:spMk id="17" creationId="{2373A9C5-930A-9513-8131-B1242CD41079}"/>
          </ac:spMkLst>
        </pc:spChg>
      </pc:sldChg>
      <pc:sldChg chg="addSp delSp modSp mod">
        <pc:chgData name="Alexis Martin" userId="4903059d-6716-48cc-847f-4dcfdcab2a8f" providerId="ADAL" clId="{6DADAA0C-D240-408A-B319-4742E8A9B35B}" dt="2022-11-09T15:01:22.290" v="66"/>
        <pc:sldMkLst>
          <pc:docMk/>
          <pc:sldMk cId="2697985662" sldId="367"/>
        </pc:sldMkLst>
        <pc:spChg chg="del">
          <ac:chgData name="Alexis Martin" userId="4903059d-6716-48cc-847f-4dcfdcab2a8f" providerId="ADAL" clId="{6DADAA0C-D240-408A-B319-4742E8A9B35B}" dt="2022-11-09T15:01:05.588" v="59" actId="478"/>
          <ac:spMkLst>
            <pc:docMk/>
            <pc:sldMk cId="2697985662" sldId="367"/>
            <ac:spMk id="17" creationId="{2373A9C5-930A-9513-8131-B1242CD41079}"/>
          </ac:spMkLst>
        </pc:spChg>
        <pc:spChg chg="add mod">
          <ac:chgData name="Alexis Martin" userId="4903059d-6716-48cc-847f-4dcfdcab2a8f" providerId="ADAL" clId="{6DADAA0C-D240-408A-B319-4742E8A9B35B}" dt="2022-11-09T15:01:22.290" v="66"/>
          <ac:spMkLst>
            <pc:docMk/>
            <pc:sldMk cId="2697985662" sldId="367"/>
            <ac:spMk id="18" creationId="{14651BE5-7C5A-8F93-84B6-EFE6A88D3C62}"/>
          </ac:spMkLst>
        </pc:spChg>
      </pc:sldChg>
      <pc:sldChg chg="addSp delSp modSp mod">
        <pc:chgData name="Alexis Martin" userId="4903059d-6716-48cc-847f-4dcfdcab2a8f" providerId="ADAL" clId="{6DADAA0C-D240-408A-B319-4742E8A9B35B}" dt="2022-11-09T15:01:20.908" v="65"/>
        <pc:sldMkLst>
          <pc:docMk/>
          <pc:sldMk cId="85733677" sldId="368"/>
        </pc:sldMkLst>
        <pc:spChg chg="add mod">
          <ac:chgData name="Alexis Martin" userId="4903059d-6716-48cc-847f-4dcfdcab2a8f" providerId="ADAL" clId="{6DADAA0C-D240-408A-B319-4742E8A9B35B}" dt="2022-11-09T15:01:20.908" v="65"/>
          <ac:spMkLst>
            <pc:docMk/>
            <pc:sldMk cId="85733677" sldId="368"/>
            <ac:spMk id="5" creationId="{282FEA68-2113-B6DF-BED7-5E892D5C6847}"/>
          </ac:spMkLst>
        </pc:spChg>
        <pc:spChg chg="del">
          <ac:chgData name="Alexis Martin" userId="4903059d-6716-48cc-847f-4dcfdcab2a8f" providerId="ADAL" clId="{6DADAA0C-D240-408A-B319-4742E8A9B35B}" dt="2022-11-09T15:01:08.517" v="60" actId="478"/>
          <ac:spMkLst>
            <pc:docMk/>
            <pc:sldMk cId="85733677" sldId="368"/>
            <ac:spMk id="17" creationId="{2373A9C5-930A-9513-8131-B1242CD41079}"/>
          </ac:spMkLst>
        </pc:spChg>
      </pc:sldChg>
      <pc:sldChg chg="addSp delSp modSp mod">
        <pc:chgData name="Alexis Martin" userId="4903059d-6716-48cc-847f-4dcfdcab2a8f" providerId="ADAL" clId="{6DADAA0C-D240-408A-B319-4742E8A9B35B}" dt="2022-11-09T15:01:18.115" v="64"/>
        <pc:sldMkLst>
          <pc:docMk/>
          <pc:sldMk cId="1175557440" sldId="369"/>
        </pc:sldMkLst>
        <pc:spChg chg="add mod">
          <ac:chgData name="Alexis Martin" userId="4903059d-6716-48cc-847f-4dcfdcab2a8f" providerId="ADAL" clId="{6DADAA0C-D240-408A-B319-4742E8A9B35B}" dt="2022-11-09T15:01:18.115" v="64"/>
          <ac:spMkLst>
            <pc:docMk/>
            <pc:sldMk cId="1175557440" sldId="369"/>
            <ac:spMk id="5" creationId="{7FF3A55E-7214-6AF5-44BA-E17E1C0C3836}"/>
          </ac:spMkLst>
        </pc:spChg>
        <pc:spChg chg="del">
          <ac:chgData name="Alexis Martin" userId="4903059d-6716-48cc-847f-4dcfdcab2a8f" providerId="ADAL" clId="{6DADAA0C-D240-408A-B319-4742E8A9B35B}" dt="2022-11-09T15:01:10.840" v="61" actId="478"/>
          <ac:spMkLst>
            <pc:docMk/>
            <pc:sldMk cId="1175557440" sldId="369"/>
            <ac:spMk id="17" creationId="{2373A9C5-930A-9513-8131-B1242CD41079}"/>
          </ac:spMkLst>
        </pc:spChg>
      </pc:sldChg>
      <pc:sldChg chg="addSp delSp modSp mod">
        <pc:chgData name="Alexis Martin" userId="4903059d-6716-48cc-847f-4dcfdcab2a8f" providerId="ADAL" clId="{6DADAA0C-D240-408A-B319-4742E8A9B35B}" dt="2022-11-09T15:01:16.299" v="63"/>
        <pc:sldMkLst>
          <pc:docMk/>
          <pc:sldMk cId="3627837146" sldId="370"/>
        </pc:sldMkLst>
        <pc:spChg chg="del">
          <ac:chgData name="Alexis Martin" userId="4903059d-6716-48cc-847f-4dcfdcab2a8f" providerId="ADAL" clId="{6DADAA0C-D240-408A-B319-4742E8A9B35B}" dt="2022-11-09T15:01:13.777" v="62" actId="478"/>
          <ac:spMkLst>
            <pc:docMk/>
            <pc:sldMk cId="3627837146" sldId="370"/>
            <ac:spMk id="17" creationId="{2373A9C5-930A-9513-8131-B1242CD41079}"/>
          </ac:spMkLst>
        </pc:spChg>
        <pc:spChg chg="add mod">
          <ac:chgData name="Alexis Martin" userId="4903059d-6716-48cc-847f-4dcfdcab2a8f" providerId="ADAL" clId="{6DADAA0C-D240-408A-B319-4742E8A9B35B}" dt="2022-11-09T15:01:16.299" v="63"/>
          <ac:spMkLst>
            <pc:docMk/>
            <pc:sldMk cId="3627837146" sldId="370"/>
            <ac:spMk id="18" creationId="{E27E24C6-9C96-3C20-B6A6-E3C03D3C3DB3}"/>
          </ac:spMkLst>
        </pc:spChg>
      </pc:sldChg>
      <pc:sldChg chg="addSp delSp modSp mod">
        <pc:chgData name="Alexis Martin" userId="4903059d-6716-48cc-847f-4dcfdcab2a8f" providerId="ADAL" clId="{6DADAA0C-D240-408A-B319-4742E8A9B35B}" dt="2022-11-09T15:03:53.714" v="78"/>
        <pc:sldMkLst>
          <pc:docMk/>
          <pc:sldMk cId="538506549" sldId="373"/>
        </pc:sldMkLst>
        <pc:spChg chg="add mod">
          <ac:chgData name="Alexis Martin" userId="4903059d-6716-48cc-847f-4dcfdcab2a8f" providerId="ADAL" clId="{6DADAA0C-D240-408A-B319-4742E8A9B35B}" dt="2022-11-09T15:03:53.714" v="78"/>
          <ac:spMkLst>
            <pc:docMk/>
            <pc:sldMk cId="538506549" sldId="373"/>
            <ac:spMk id="5" creationId="{5BBBF734-A2F0-4B33-5E8F-5E4C3CFDC04E}"/>
          </ac:spMkLst>
        </pc:spChg>
        <pc:spChg chg="del">
          <ac:chgData name="Alexis Martin" userId="4903059d-6716-48cc-847f-4dcfdcab2a8f" providerId="ADAL" clId="{6DADAA0C-D240-408A-B319-4742E8A9B35B}" dt="2022-11-09T15:03:52.865" v="77" actId="478"/>
          <ac:spMkLst>
            <pc:docMk/>
            <pc:sldMk cId="538506549" sldId="373"/>
            <ac:spMk id="17" creationId="{2373A9C5-930A-9513-8131-B1242CD41079}"/>
          </ac:spMkLst>
        </pc:spChg>
      </pc:sldChg>
      <pc:sldChg chg="modSp mod">
        <pc:chgData name="Alexis Martin" userId="4903059d-6716-48cc-847f-4dcfdcab2a8f" providerId="ADAL" clId="{6DADAA0C-D240-408A-B319-4742E8A9B35B}" dt="2022-11-09T15:03:47.112" v="76" actId="1076"/>
        <pc:sldMkLst>
          <pc:docMk/>
          <pc:sldMk cId="4124466707" sldId="379"/>
        </pc:sldMkLst>
        <pc:spChg chg="mod">
          <ac:chgData name="Alexis Martin" userId="4903059d-6716-48cc-847f-4dcfdcab2a8f" providerId="ADAL" clId="{6DADAA0C-D240-408A-B319-4742E8A9B35B}" dt="2022-11-09T15:03:47.112" v="76" actId="1076"/>
          <ac:spMkLst>
            <pc:docMk/>
            <pc:sldMk cId="4124466707" sldId="379"/>
            <ac:spMk id="17" creationId="{2373A9C5-930A-9513-8131-B1242CD41079}"/>
          </ac:spMkLst>
        </pc:spChg>
      </pc:sldChg>
      <pc:sldChg chg="addSp delSp modSp mod">
        <pc:chgData name="Alexis Martin" userId="4903059d-6716-48cc-847f-4dcfdcab2a8f" providerId="ADAL" clId="{6DADAA0C-D240-408A-B319-4742E8A9B35B}" dt="2022-11-10T05:20:12.452" v="87" actId="14100"/>
        <pc:sldMkLst>
          <pc:docMk/>
          <pc:sldMk cId="3277778433" sldId="403"/>
        </pc:sldMkLst>
        <pc:picChg chg="del mod">
          <ac:chgData name="Alexis Martin" userId="4903059d-6716-48cc-847f-4dcfdcab2a8f" providerId="ADAL" clId="{6DADAA0C-D240-408A-B319-4742E8A9B35B}" dt="2022-11-10T05:19:54.871" v="81" actId="478"/>
          <ac:picMkLst>
            <pc:docMk/>
            <pc:sldMk cId="3277778433" sldId="403"/>
            <ac:picMk id="15" creationId="{2AB13937-6BE3-68AC-6605-926AEA42F356}"/>
          </ac:picMkLst>
        </pc:picChg>
        <pc:picChg chg="add mod">
          <ac:chgData name="Alexis Martin" userId="4903059d-6716-48cc-847f-4dcfdcab2a8f" providerId="ADAL" clId="{6DADAA0C-D240-408A-B319-4742E8A9B35B}" dt="2022-11-10T05:20:12.452" v="87" actId="14100"/>
          <ac:picMkLst>
            <pc:docMk/>
            <pc:sldMk cId="3277778433" sldId="403"/>
            <ac:picMk id="17" creationId="{CF3D03CE-9696-4C4C-3AED-E09D1320020D}"/>
          </ac:picMkLst>
        </pc:picChg>
      </pc:sldChg>
    </pc:docChg>
  </pc:docChgLst>
  <pc:docChgLst>
    <pc:chgData name="Ian Christopher Onrubia" userId="S::iconrubia@student.apc.edu.ph::c9d4dc26-37bf-4dac-a900-29d9bdc6730a" providerId="AD" clId="Web-{84CC1CDD-ADDB-A977-0EC2-E0E4F151F14B}"/>
    <pc:docChg chg="modSld">
      <pc:chgData name="Ian Christopher Onrubia" userId="S::iconrubia@student.apc.edu.ph::c9d4dc26-37bf-4dac-a900-29d9bdc6730a" providerId="AD" clId="Web-{84CC1CDD-ADDB-A977-0EC2-E0E4F151F14B}" dt="2023-06-03T13:28:10.399" v="74" actId="1076"/>
      <pc:docMkLst>
        <pc:docMk/>
      </pc:docMkLst>
      <pc:sldChg chg="addSp delSp modSp">
        <pc:chgData name="Ian Christopher Onrubia" userId="S::iconrubia@student.apc.edu.ph::c9d4dc26-37bf-4dac-a900-29d9bdc6730a" providerId="AD" clId="Web-{84CC1CDD-ADDB-A977-0EC2-E0E4F151F14B}" dt="2023-06-03T13:28:10.399" v="74" actId="1076"/>
        <pc:sldMkLst>
          <pc:docMk/>
          <pc:sldMk cId="1955676118" sldId="257"/>
        </pc:sldMkLst>
        <pc:spChg chg="del">
          <ac:chgData name="Ian Christopher Onrubia" userId="S::iconrubia@student.apc.edu.ph::c9d4dc26-37bf-4dac-a900-29d9bdc6730a" providerId="AD" clId="Web-{84CC1CDD-ADDB-A977-0EC2-E0E4F151F14B}" dt="2023-06-03T13:24:51.002" v="2"/>
          <ac:spMkLst>
            <pc:docMk/>
            <pc:sldMk cId="1955676118" sldId="257"/>
            <ac:spMk id="3" creationId="{9E6C2C65-2E5D-4ECA-9230-BECBC68E5093}"/>
          </ac:spMkLst>
        </pc:spChg>
        <pc:spChg chg="del">
          <ac:chgData name="Ian Christopher Onrubia" userId="S::iconrubia@student.apc.edu.ph::c9d4dc26-37bf-4dac-a900-29d9bdc6730a" providerId="AD" clId="Web-{84CC1CDD-ADDB-A977-0EC2-E0E4F151F14B}" dt="2023-06-03T13:25:10.925" v="8"/>
          <ac:spMkLst>
            <pc:docMk/>
            <pc:sldMk cId="1955676118" sldId="257"/>
            <ac:spMk id="17" creationId="{0F8C44E4-3FF7-ACA2-08A3-F87DAA6B4FD7}"/>
          </ac:spMkLst>
        </pc:spChg>
        <pc:spChg chg="mod">
          <ac:chgData name="Ian Christopher Onrubia" userId="S::iconrubia@student.apc.edu.ph::c9d4dc26-37bf-4dac-a900-29d9bdc6730a" providerId="AD" clId="Web-{84CC1CDD-ADDB-A977-0EC2-E0E4F151F14B}" dt="2023-06-03T13:25:25.722" v="18" actId="1076"/>
          <ac:spMkLst>
            <pc:docMk/>
            <pc:sldMk cId="1955676118" sldId="257"/>
            <ac:spMk id="24" creationId="{2F3B77B9-B819-123F-8F3E-BA615D3F7254}"/>
          </ac:spMkLst>
        </pc:spChg>
        <pc:spChg chg="mod">
          <ac:chgData name="Ian Christopher Onrubia" userId="S::iconrubia@student.apc.edu.ph::c9d4dc26-37bf-4dac-a900-29d9bdc6730a" providerId="AD" clId="Web-{84CC1CDD-ADDB-A977-0EC2-E0E4F151F14B}" dt="2023-06-03T13:25:29.613" v="22" actId="1076"/>
          <ac:spMkLst>
            <pc:docMk/>
            <pc:sldMk cId="1955676118" sldId="257"/>
            <ac:spMk id="25" creationId="{BC9DDF9F-39CE-FF5D-A3B9-0FD74C33F147}"/>
          </ac:spMkLst>
        </pc:spChg>
        <pc:spChg chg="mod">
          <ac:chgData name="Ian Christopher Onrubia" userId="S::iconrubia@student.apc.edu.ph::c9d4dc26-37bf-4dac-a900-29d9bdc6730a" providerId="AD" clId="Web-{84CC1CDD-ADDB-A977-0EC2-E0E4F151F14B}" dt="2023-06-03T13:25:25.753" v="20" actId="1076"/>
          <ac:spMkLst>
            <pc:docMk/>
            <pc:sldMk cId="1955676118" sldId="257"/>
            <ac:spMk id="27" creationId="{7ABDBB34-95ED-1EDF-A1EE-444FC055C0F4}"/>
          </ac:spMkLst>
        </pc:spChg>
        <pc:spChg chg="del">
          <ac:chgData name="Ian Christopher Onrubia" userId="S::iconrubia@student.apc.edu.ph::c9d4dc26-37bf-4dac-a900-29d9bdc6730a" providerId="AD" clId="Web-{84CC1CDD-ADDB-A977-0EC2-E0E4F151F14B}" dt="2023-06-03T13:25:09.518" v="7"/>
          <ac:spMkLst>
            <pc:docMk/>
            <pc:sldMk cId="1955676118" sldId="257"/>
            <ac:spMk id="29" creationId="{F5A17F81-C4ED-DCF7-E86E-9BD66AB152DA}"/>
          </ac:spMkLst>
        </pc:spChg>
        <pc:spChg chg="del mod">
          <ac:chgData name="Ian Christopher Onrubia" userId="S::iconrubia@student.apc.edu.ph::c9d4dc26-37bf-4dac-a900-29d9bdc6730a" providerId="AD" clId="Web-{84CC1CDD-ADDB-A977-0EC2-E0E4F151F14B}" dt="2023-06-03T13:24:50.955" v="1"/>
          <ac:spMkLst>
            <pc:docMk/>
            <pc:sldMk cId="1955676118" sldId="257"/>
            <ac:spMk id="30" creationId="{D44EE223-A1F2-C40E-F675-42949FD3F5A3}"/>
          </ac:spMkLst>
        </pc:spChg>
        <pc:spChg chg="del">
          <ac:chgData name="Ian Christopher Onrubia" userId="S::iconrubia@student.apc.edu.ph::c9d4dc26-37bf-4dac-a900-29d9bdc6730a" providerId="AD" clId="Web-{84CC1CDD-ADDB-A977-0EC2-E0E4F151F14B}" dt="2023-06-03T13:25:12.753" v="9"/>
          <ac:spMkLst>
            <pc:docMk/>
            <pc:sldMk cId="1955676118" sldId="257"/>
            <ac:spMk id="31" creationId="{C4881213-C38D-C598-D658-8576D8B78E3F}"/>
          </ac:spMkLst>
        </pc:spChg>
        <pc:spChg chg="mod">
          <ac:chgData name="Ian Christopher Onrubia" userId="S::iconrubia@student.apc.edu.ph::c9d4dc26-37bf-4dac-a900-29d9bdc6730a" providerId="AD" clId="Web-{84CC1CDD-ADDB-A977-0EC2-E0E4F151F14B}" dt="2023-06-03T13:26:27.005" v="69" actId="20577"/>
          <ac:spMkLst>
            <pc:docMk/>
            <pc:sldMk cId="1955676118" sldId="257"/>
            <ac:spMk id="35" creationId="{500448EB-1A41-42C4-A739-9E6B4EB7F98A}"/>
          </ac:spMkLst>
        </pc:spChg>
        <pc:spChg chg="add mod">
          <ac:chgData name="Ian Christopher Onrubia" userId="S::iconrubia@student.apc.edu.ph::c9d4dc26-37bf-4dac-a900-29d9bdc6730a" providerId="AD" clId="Web-{84CC1CDD-ADDB-A977-0EC2-E0E4F151F14B}" dt="2023-06-03T13:26:46.506" v="72" actId="1076"/>
          <ac:spMkLst>
            <pc:docMk/>
            <pc:sldMk cId="1955676118" sldId="257"/>
            <ac:spMk id="37" creationId="{A719634D-CBD0-746C-1327-61A99BEE56BD}"/>
          </ac:spMkLst>
        </pc:spChg>
        <pc:spChg chg="mod">
          <ac:chgData name="Ian Christopher Onrubia" userId="S::iconrubia@student.apc.edu.ph::c9d4dc26-37bf-4dac-a900-29d9bdc6730a" providerId="AD" clId="Web-{84CC1CDD-ADDB-A977-0EC2-E0E4F151F14B}" dt="2023-06-03T13:25:25.769" v="21" actId="1076"/>
          <ac:spMkLst>
            <pc:docMk/>
            <pc:sldMk cId="1955676118" sldId="257"/>
            <ac:spMk id="38" creationId="{607BD17F-75FE-54A0-F6D9-D445419C8ADC}"/>
          </ac:spMkLst>
        </pc:spChg>
        <pc:spChg chg="mod">
          <ac:chgData name="Ian Christopher Onrubia" userId="S::iconrubia@student.apc.edu.ph::c9d4dc26-37bf-4dac-a900-29d9bdc6730a" providerId="AD" clId="Web-{84CC1CDD-ADDB-A977-0EC2-E0E4F151F14B}" dt="2023-06-03T13:26:17.536" v="57" actId="20577"/>
          <ac:spMkLst>
            <pc:docMk/>
            <pc:sldMk cId="1955676118" sldId="257"/>
            <ac:spMk id="42" creationId="{DFCADBC7-6EE5-4D12-A449-DBC65FB1810C}"/>
          </ac:spMkLst>
        </pc:spChg>
        <pc:spChg chg="del">
          <ac:chgData name="Ian Christopher Onrubia" userId="S::iconrubia@student.apc.edu.ph::c9d4dc26-37bf-4dac-a900-29d9bdc6730a" providerId="AD" clId="Web-{84CC1CDD-ADDB-A977-0EC2-E0E4F151F14B}" dt="2023-06-03T13:24:59.534" v="5"/>
          <ac:spMkLst>
            <pc:docMk/>
            <pc:sldMk cId="1955676118" sldId="257"/>
            <ac:spMk id="45" creationId="{71C5D679-CD6F-4A59-81AC-C8CC54A1C249}"/>
          </ac:spMkLst>
        </pc:spChg>
        <pc:spChg chg="mod">
          <ac:chgData name="Ian Christopher Onrubia" userId="S::iconrubia@student.apc.edu.ph::c9d4dc26-37bf-4dac-a900-29d9bdc6730a" providerId="AD" clId="Web-{84CC1CDD-ADDB-A977-0EC2-E0E4F151F14B}" dt="2023-06-03T13:26:07.864" v="47" actId="20577"/>
          <ac:spMkLst>
            <pc:docMk/>
            <pc:sldMk cId="1955676118" sldId="257"/>
            <ac:spMk id="48" creationId="{D2965C05-220A-4163-ACFB-9443A3BAE7EA}"/>
          </ac:spMkLst>
        </pc:spChg>
        <pc:spChg chg="mod">
          <ac:chgData name="Ian Christopher Onrubia" userId="S::iconrubia@student.apc.edu.ph::c9d4dc26-37bf-4dac-a900-29d9bdc6730a" providerId="AD" clId="Web-{84CC1CDD-ADDB-A977-0EC2-E0E4F151F14B}" dt="2023-06-03T13:25:48.316" v="36" actId="20577"/>
          <ac:spMkLst>
            <pc:docMk/>
            <pc:sldMk cId="1955676118" sldId="257"/>
            <ac:spMk id="50" creationId="{5060CDB1-171B-49C9-82BE-A1253B0D63D9}"/>
          </ac:spMkLst>
        </pc:spChg>
        <pc:spChg chg="mod">
          <ac:chgData name="Ian Christopher Onrubia" userId="S::iconrubia@student.apc.edu.ph::c9d4dc26-37bf-4dac-a900-29d9bdc6730a" providerId="AD" clId="Web-{84CC1CDD-ADDB-A977-0EC2-E0E4F151F14B}" dt="2023-06-03T13:25:25.706" v="17" actId="1076"/>
          <ac:spMkLst>
            <pc:docMk/>
            <pc:sldMk cId="1955676118" sldId="257"/>
            <ac:spMk id="51" creationId="{7197023A-F57E-4350-9E50-2CEC0AC65DB4}"/>
          </ac:spMkLst>
        </pc:spChg>
        <pc:spChg chg="mod">
          <ac:chgData name="Ian Christopher Onrubia" userId="S::iconrubia@student.apc.edu.ph::c9d4dc26-37bf-4dac-a900-29d9bdc6730a" providerId="AD" clId="Web-{84CC1CDD-ADDB-A977-0EC2-E0E4F151F14B}" dt="2023-06-03T13:25:25.691" v="16" actId="1076"/>
          <ac:spMkLst>
            <pc:docMk/>
            <pc:sldMk cId="1955676118" sldId="257"/>
            <ac:spMk id="62" creationId="{41F5176F-04B2-4EF6-815C-F641D1CB3A91}"/>
          </ac:spMkLst>
        </pc:spChg>
        <pc:picChg chg="add mod">
          <ac:chgData name="Ian Christopher Onrubia" userId="S::iconrubia@student.apc.edu.ph::c9d4dc26-37bf-4dac-a900-29d9bdc6730a" providerId="AD" clId="Web-{84CC1CDD-ADDB-A977-0EC2-E0E4F151F14B}" dt="2023-06-03T13:28:10.399" v="74" actId="1076"/>
          <ac:picMkLst>
            <pc:docMk/>
            <pc:sldMk cId="1955676118" sldId="257"/>
            <ac:picMk id="66" creationId="{E1E8361A-6E95-4FED-5C98-E9F069E7030E}"/>
          </ac:picMkLst>
        </pc:picChg>
      </pc:sldChg>
    </pc:docChg>
  </pc:docChgLst>
  <pc:docChgLst>
    <pc:chgData name="Alexis Martin" userId="4903059d-6716-48cc-847f-4dcfdcab2a8f" providerId="ADAL" clId="{00295B0C-8319-46C9-8BDE-2D5A6F6F7FB4}"/>
    <pc:docChg chg="undo custSel addSld delSld modSld sldOrd">
      <pc:chgData name="Alexis Martin" userId="4903059d-6716-48cc-847f-4dcfdcab2a8f" providerId="ADAL" clId="{00295B0C-8319-46C9-8BDE-2D5A6F6F7FB4}" dt="2023-06-03T14:48:44.366" v="337" actId="478"/>
      <pc:docMkLst>
        <pc:docMk/>
      </pc:docMkLst>
      <pc:sldChg chg="modSp mod">
        <pc:chgData name="Alexis Martin" userId="4903059d-6716-48cc-847f-4dcfdcab2a8f" providerId="ADAL" clId="{00295B0C-8319-46C9-8BDE-2D5A6F6F7FB4}" dt="2023-06-03T13:46:05.323" v="108" actId="27636"/>
        <pc:sldMkLst>
          <pc:docMk/>
          <pc:sldMk cId="3482619489" sldId="256"/>
        </pc:sldMkLst>
        <pc:spChg chg="mod">
          <ac:chgData name="Alexis Martin" userId="4903059d-6716-48cc-847f-4dcfdcab2a8f" providerId="ADAL" clId="{00295B0C-8319-46C9-8BDE-2D5A6F6F7FB4}" dt="2023-06-03T13:46:05.323" v="108" actId="27636"/>
          <ac:spMkLst>
            <pc:docMk/>
            <pc:sldMk cId="3482619489" sldId="256"/>
            <ac:spMk id="5" creationId="{892972A5-4E91-4E21-8CE9-90E7F979580B}"/>
          </ac:spMkLst>
        </pc:spChg>
      </pc:sldChg>
      <pc:sldChg chg="addSp delSp modSp mod">
        <pc:chgData name="Alexis Martin" userId="4903059d-6716-48cc-847f-4dcfdcab2a8f" providerId="ADAL" clId="{00295B0C-8319-46C9-8BDE-2D5A6F6F7FB4}" dt="2023-06-03T13:44:54.153" v="105" actId="1038"/>
        <pc:sldMkLst>
          <pc:docMk/>
          <pc:sldMk cId="1955676118" sldId="257"/>
        </pc:sldMkLst>
        <pc:spChg chg="add mod">
          <ac:chgData name="Alexis Martin" userId="4903059d-6716-48cc-847f-4dcfdcab2a8f" providerId="ADAL" clId="{00295B0C-8319-46C9-8BDE-2D5A6F6F7FB4}" dt="2023-06-03T13:44:54.153" v="105" actId="1038"/>
          <ac:spMkLst>
            <pc:docMk/>
            <pc:sldMk cId="1955676118" sldId="257"/>
            <ac:spMk id="30" creationId="{90F56684-430A-7477-D2E2-F52EDEF62D63}"/>
          </ac:spMkLst>
        </pc:spChg>
        <pc:picChg chg="del mod">
          <ac:chgData name="Alexis Martin" userId="4903059d-6716-48cc-847f-4dcfdcab2a8f" providerId="ADAL" clId="{00295B0C-8319-46C9-8BDE-2D5A6F6F7FB4}" dt="2023-06-03T13:44:37.579" v="100" actId="21"/>
          <ac:picMkLst>
            <pc:docMk/>
            <pc:sldMk cId="1955676118" sldId="257"/>
            <ac:picMk id="29" creationId="{55AA4B33-9FA2-00B3-F78F-13880AE2D4D1}"/>
          </ac:picMkLst>
        </pc:picChg>
        <pc:picChg chg="mod">
          <ac:chgData name="Alexis Martin" userId="4903059d-6716-48cc-847f-4dcfdcab2a8f" providerId="ADAL" clId="{00295B0C-8319-46C9-8BDE-2D5A6F6F7FB4}" dt="2023-06-03T13:30:17.885" v="3" actId="14100"/>
          <ac:picMkLst>
            <pc:docMk/>
            <pc:sldMk cId="1955676118" sldId="257"/>
            <ac:picMk id="66" creationId="{E1E8361A-6E95-4FED-5C98-E9F069E7030E}"/>
          </ac:picMkLst>
        </pc:picChg>
      </pc:sldChg>
      <pc:sldChg chg="del ord">
        <pc:chgData name="Alexis Martin" userId="4903059d-6716-48cc-847f-4dcfdcab2a8f" providerId="ADAL" clId="{00295B0C-8319-46C9-8BDE-2D5A6F6F7FB4}" dt="2023-06-03T13:31:48.777" v="8" actId="47"/>
        <pc:sldMkLst>
          <pc:docMk/>
          <pc:sldMk cId="1766842153" sldId="303"/>
        </pc:sldMkLst>
      </pc:sldChg>
      <pc:sldChg chg="addSp delSp modSp mod">
        <pc:chgData name="Alexis Martin" userId="4903059d-6716-48cc-847f-4dcfdcab2a8f" providerId="ADAL" clId="{00295B0C-8319-46C9-8BDE-2D5A6F6F7FB4}" dt="2023-06-03T14:48:40.629" v="336" actId="478"/>
        <pc:sldMkLst>
          <pc:docMk/>
          <pc:sldMk cId="3697334910" sldId="323"/>
        </pc:sldMkLst>
        <pc:spChg chg="mod">
          <ac:chgData name="Alexis Martin" userId="4903059d-6716-48cc-847f-4dcfdcab2a8f" providerId="ADAL" clId="{00295B0C-8319-46C9-8BDE-2D5A6F6F7FB4}" dt="2023-06-03T13:36:46.710" v="28" actId="1076"/>
          <ac:spMkLst>
            <pc:docMk/>
            <pc:sldMk cId="3697334910" sldId="323"/>
            <ac:spMk id="37" creationId="{C4BEB1BA-36D4-40C0-85A9-CB0F6B8C8F08}"/>
          </ac:spMkLst>
        </pc:spChg>
        <pc:spChg chg="add del mod">
          <ac:chgData name="Alexis Martin" userId="4903059d-6716-48cc-847f-4dcfdcab2a8f" providerId="ADAL" clId="{00295B0C-8319-46C9-8BDE-2D5A6F6F7FB4}" dt="2023-06-03T14:48:40.629" v="336" actId="478"/>
          <ac:spMkLst>
            <pc:docMk/>
            <pc:sldMk cId="3697334910" sldId="323"/>
            <ac:spMk id="49" creationId="{34BDEA46-119B-444F-B528-38E4B1FD46A5}"/>
          </ac:spMkLst>
        </pc:spChg>
      </pc:sldChg>
      <pc:sldChg chg="del">
        <pc:chgData name="Alexis Martin" userId="4903059d-6716-48cc-847f-4dcfdcab2a8f" providerId="ADAL" clId="{00295B0C-8319-46C9-8BDE-2D5A6F6F7FB4}" dt="2023-06-03T13:46:21.213" v="112" actId="47"/>
        <pc:sldMkLst>
          <pc:docMk/>
          <pc:sldMk cId="1845761693" sldId="330"/>
        </pc:sldMkLst>
      </pc:sldChg>
      <pc:sldChg chg="addSp delSp modSp mod">
        <pc:chgData name="Alexis Martin" userId="4903059d-6716-48cc-847f-4dcfdcab2a8f" providerId="ADAL" clId="{00295B0C-8319-46C9-8BDE-2D5A6F6F7FB4}" dt="2023-06-03T13:46:15.915" v="111" actId="478"/>
        <pc:sldMkLst>
          <pc:docMk/>
          <pc:sldMk cId="4253389275" sldId="331"/>
        </pc:sldMkLst>
        <pc:spChg chg="mod">
          <ac:chgData name="Alexis Martin" userId="4903059d-6716-48cc-847f-4dcfdcab2a8f" providerId="ADAL" clId="{00295B0C-8319-46C9-8BDE-2D5A6F6F7FB4}" dt="2023-06-03T13:37:47.529" v="94" actId="27636"/>
          <ac:spMkLst>
            <pc:docMk/>
            <pc:sldMk cId="4253389275" sldId="331"/>
            <ac:spMk id="29" creationId="{89CA21BB-108F-4D57-8F4D-9D73FCF6D16C}"/>
          </ac:spMkLst>
        </pc:spChg>
        <pc:spChg chg="add del">
          <ac:chgData name="Alexis Martin" userId="4903059d-6716-48cc-847f-4dcfdcab2a8f" providerId="ADAL" clId="{00295B0C-8319-46C9-8BDE-2D5A6F6F7FB4}" dt="2023-06-03T13:46:13.185" v="110" actId="478"/>
          <ac:spMkLst>
            <pc:docMk/>
            <pc:sldMk cId="4253389275" sldId="331"/>
            <ac:spMk id="33" creationId="{EE474BB0-80E9-4378-BDA7-D1BBEC0B4746}"/>
          </ac:spMkLst>
        </pc:spChg>
        <pc:spChg chg="del">
          <ac:chgData name="Alexis Martin" userId="4903059d-6716-48cc-847f-4dcfdcab2a8f" providerId="ADAL" clId="{00295B0C-8319-46C9-8BDE-2D5A6F6F7FB4}" dt="2023-06-03T13:46:15.915" v="111" actId="478"/>
          <ac:spMkLst>
            <pc:docMk/>
            <pc:sldMk cId="4253389275" sldId="331"/>
            <ac:spMk id="36" creationId="{42CBA11C-9F01-4122-B55A-F85FD9A24067}"/>
          </ac:spMkLst>
        </pc:spChg>
      </pc:sldChg>
      <pc:sldChg chg="delSp modSp mod">
        <pc:chgData name="Alexis Martin" userId="4903059d-6716-48cc-847f-4dcfdcab2a8f" providerId="ADAL" clId="{00295B0C-8319-46C9-8BDE-2D5A6F6F7FB4}" dt="2023-06-03T14:48:44.366" v="337" actId="478"/>
        <pc:sldMkLst>
          <pc:docMk/>
          <pc:sldMk cId="31545433" sldId="332"/>
        </pc:sldMkLst>
        <pc:spChg chg="mod">
          <ac:chgData name="Alexis Martin" userId="4903059d-6716-48cc-847f-4dcfdcab2a8f" providerId="ADAL" clId="{00295B0C-8319-46C9-8BDE-2D5A6F6F7FB4}" dt="2023-06-03T13:46:05.227" v="107"/>
          <ac:spMkLst>
            <pc:docMk/>
            <pc:sldMk cId="31545433" sldId="332"/>
            <ac:spMk id="29" creationId="{89CA21BB-108F-4D57-8F4D-9D73FCF6D16C}"/>
          </ac:spMkLst>
        </pc:spChg>
        <pc:spChg chg="mod">
          <ac:chgData name="Alexis Martin" userId="4903059d-6716-48cc-847f-4dcfdcab2a8f" providerId="ADAL" clId="{00295B0C-8319-46C9-8BDE-2D5A6F6F7FB4}" dt="2023-06-03T13:37:07.406" v="31" actId="1076"/>
          <ac:spMkLst>
            <pc:docMk/>
            <pc:sldMk cId="31545433" sldId="332"/>
            <ac:spMk id="33" creationId="{EE474BB0-80E9-4378-BDA7-D1BBEC0B4746}"/>
          </ac:spMkLst>
        </pc:spChg>
        <pc:spChg chg="del">
          <ac:chgData name="Alexis Martin" userId="4903059d-6716-48cc-847f-4dcfdcab2a8f" providerId="ADAL" clId="{00295B0C-8319-46C9-8BDE-2D5A6F6F7FB4}" dt="2023-06-03T14:48:44.366" v="337" actId="478"/>
          <ac:spMkLst>
            <pc:docMk/>
            <pc:sldMk cId="31545433" sldId="332"/>
            <ac:spMk id="36" creationId="{42CBA11C-9F01-4122-B55A-F85FD9A24067}"/>
          </ac:spMkLst>
        </pc:spChg>
      </pc:sldChg>
      <pc:sldChg chg="del">
        <pc:chgData name="Alexis Martin" userId="4903059d-6716-48cc-847f-4dcfdcab2a8f" providerId="ADAL" clId="{00295B0C-8319-46C9-8BDE-2D5A6F6F7FB4}" dt="2023-06-03T13:31:40.940" v="7" actId="47"/>
        <pc:sldMkLst>
          <pc:docMk/>
          <pc:sldMk cId="3125528270" sldId="335"/>
        </pc:sldMkLst>
      </pc:sldChg>
      <pc:sldChg chg="del">
        <pc:chgData name="Alexis Martin" userId="4903059d-6716-48cc-847f-4dcfdcab2a8f" providerId="ADAL" clId="{00295B0C-8319-46C9-8BDE-2D5A6F6F7FB4}" dt="2023-06-03T13:31:48.777" v="8" actId="47"/>
        <pc:sldMkLst>
          <pc:docMk/>
          <pc:sldMk cId="2845933444" sldId="336"/>
        </pc:sldMkLst>
      </pc:sldChg>
      <pc:sldChg chg="del">
        <pc:chgData name="Alexis Martin" userId="4903059d-6716-48cc-847f-4dcfdcab2a8f" providerId="ADAL" clId="{00295B0C-8319-46C9-8BDE-2D5A6F6F7FB4}" dt="2023-06-03T13:31:31.483" v="6" actId="47"/>
        <pc:sldMkLst>
          <pc:docMk/>
          <pc:sldMk cId="4080262659" sldId="337"/>
        </pc:sldMkLst>
      </pc:sldChg>
      <pc:sldChg chg="del">
        <pc:chgData name="Alexis Martin" userId="4903059d-6716-48cc-847f-4dcfdcab2a8f" providerId="ADAL" clId="{00295B0C-8319-46C9-8BDE-2D5A6F6F7FB4}" dt="2023-06-03T13:31:40.940" v="7" actId="47"/>
        <pc:sldMkLst>
          <pc:docMk/>
          <pc:sldMk cId="3882511932" sldId="338"/>
        </pc:sldMkLst>
      </pc:sldChg>
      <pc:sldChg chg="del">
        <pc:chgData name="Alexis Martin" userId="4903059d-6716-48cc-847f-4dcfdcab2a8f" providerId="ADAL" clId="{00295B0C-8319-46C9-8BDE-2D5A6F6F7FB4}" dt="2023-06-03T13:31:48.777" v="8" actId="47"/>
        <pc:sldMkLst>
          <pc:docMk/>
          <pc:sldMk cId="3196242784" sldId="339"/>
        </pc:sldMkLst>
      </pc:sldChg>
      <pc:sldChg chg="del">
        <pc:chgData name="Alexis Martin" userId="4903059d-6716-48cc-847f-4dcfdcab2a8f" providerId="ADAL" clId="{00295B0C-8319-46C9-8BDE-2D5A6F6F7FB4}" dt="2023-06-03T13:31:31.483" v="6" actId="47"/>
        <pc:sldMkLst>
          <pc:docMk/>
          <pc:sldMk cId="489804864" sldId="340"/>
        </pc:sldMkLst>
      </pc:sldChg>
      <pc:sldChg chg="del">
        <pc:chgData name="Alexis Martin" userId="4903059d-6716-48cc-847f-4dcfdcab2a8f" providerId="ADAL" clId="{00295B0C-8319-46C9-8BDE-2D5A6F6F7FB4}" dt="2023-06-03T13:31:31.483" v="6" actId="47"/>
        <pc:sldMkLst>
          <pc:docMk/>
          <pc:sldMk cId="3790597230" sldId="341"/>
        </pc:sldMkLst>
      </pc:sldChg>
      <pc:sldChg chg="del">
        <pc:chgData name="Alexis Martin" userId="4903059d-6716-48cc-847f-4dcfdcab2a8f" providerId="ADAL" clId="{00295B0C-8319-46C9-8BDE-2D5A6F6F7FB4}" dt="2023-06-03T13:46:22.317" v="113" actId="47"/>
        <pc:sldMkLst>
          <pc:docMk/>
          <pc:sldMk cId="3886655386" sldId="342"/>
        </pc:sldMkLst>
      </pc:sldChg>
      <pc:sldChg chg="del">
        <pc:chgData name="Alexis Martin" userId="4903059d-6716-48cc-847f-4dcfdcab2a8f" providerId="ADAL" clId="{00295B0C-8319-46C9-8BDE-2D5A6F6F7FB4}" dt="2023-06-03T13:31:23.052" v="5" actId="47"/>
        <pc:sldMkLst>
          <pc:docMk/>
          <pc:sldMk cId="2867288707" sldId="343"/>
        </pc:sldMkLst>
      </pc:sldChg>
      <pc:sldChg chg="del">
        <pc:chgData name="Alexis Martin" userId="4903059d-6716-48cc-847f-4dcfdcab2a8f" providerId="ADAL" clId="{00295B0C-8319-46C9-8BDE-2D5A6F6F7FB4}" dt="2023-06-03T13:31:23.052" v="5" actId="47"/>
        <pc:sldMkLst>
          <pc:docMk/>
          <pc:sldMk cId="179372341" sldId="344"/>
        </pc:sldMkLst>
      </pc:sldChg>
      <pc:sldChg chg="del">
        <pc:chgData name="Alexis Martin" userId="4903059d-6716-48cc-847f-4dcfdcab2a8f" providerId="ADAL" clId="{00295B0C-8319-46C9-8BDE-2D5A6F6F7FB4}" dt="2023-06-03T13:31:23.052" v="5" actId="47"/>
        <pc:sldMkLst>
          <pc:docMk/>
          <pc:sldMk cId="2436817895" sldId="345"/>
        </pc:sldMkLst>
      </pc:sldChg>
      <pc:sldChg chg="del">
        <pc:chgData name="Alexis Martin" userId="4903059d-6716-48cc-847f-4dcfdcab2a8f" providerId="ADAL" clId="{00295B0C-8319-46C9-8BDE-2D5A6F6F7FB4}" dt="2023-06-03T13:31:23.052" v="5" actId="47"/>
        <pc:sldMkLst>
          <pc:docMk/>
          <pc:sldMk cId="754401956" sldId="346"/>
        </pc:sldMkLst>
      </pc:sldChg>
      <pc:sldChg chg="del">
        <pc:chgData name="Alexis Martin" userId="4903059d-6716-48cc-847f-4dcfdcab2a8f" providerId="ADAL" clId="{00295B0C-8319-46C9-8BDE-2D5A6F6F7FB4}" dt="2023-06-03T13:31:23.052" v="5" actId="47"/>
        <pc:sldMkLst>
          <pc:docMk/>
          <pc:sldMk cId="2263138715" sldId="347"/>
        </pc:sldMkLst>
      </pc:sldChg>
      <pc:sldChg chg="del">
        <pc:chgData name="Alexis Martin" userId="4903059d-6716-48cc-847f-4dcfdcab2a8f" providerId="ADAL" clId="{00295B0C-8319-46C9-8BDE-2D5A6F6F7FB4}" dt="2023-06-03T13:31:23.052" v="5" actId="47"/>
        <pc:sldMkLst>
          <pc:docMk/>
          <pc:sldMk cId="3714252941" sldId="348"/>
        </pc:sldMkLst>
      </pc:sldChg>
      <pc:sldChg chg="del">
        <pc:chgData name="Alexis Martin" userId="4903059d-6716-48cc-847f-4dcfdcab2a8f" providerId="ADAL" clId="{00295B0C-8319-46C9-8BDE-2D5A6F6F7FB4}" dt="2023-06-03T13:31:23.052" v="5" actId="47"/>
        <pc:sldMkLst>
          <pc:docMk/>
          <pc:sldMk cId="3787201485" sldId="349"/>
        </pc:sldMkLst>
      </pc:sldChg>
      <pc:sldChg chg="del">
        <pc:chgData name="Alexis Martin" userId="4903059d-6716-48cc-847f-4dcfdcab2a8f" providerId="ADAL" clId="{00295B0C-8319-46C9-8BDE-2D5A6F6F7FB4}" dt="2023-06-03T13:31:23.052" v="5" actId="47"/>
        <pc:sldMkLst>
          <pc:docMk/>
          <pc:sldMk cId="3960195359" sldId="350"/>
        </pc:sldMkLst>
      </pc:sldChg>
      <pc:sldChg chg="del">
        <pc:chgData name="Alexis Martin" userId="4903059d-6716-48cc-847f-4dcfdcab2a8f" providerId="ADAL" clId="{00295B0C-8319-46C9-8BDE-2D5A6F6F7FB4}" dt="2023-06-03T13:31:23.052" v="5" actId="47"/>
        <pc:sldMkLst>
          <pc:docMk/>
          <pc:sldMk cId="1020418402" sldId="351"/>
        </pc:sldMkLst>
      </pc:sldChg>
      <pc:sldChg chg="del">
        <pc:chgData name="Alexis Martin" userId="4903059d-6716-48cc-847f-4dcfdcab2a8f" providerId="ADAL" clId="{00295B0C-8319-46C9-8BDE-2D5A6F6F7FB4}" dt="2023-06-03T13:31:23.052" v="5" actId="47"/>
        <pc:sldMkLst>
          <pc:docMk/>
          <pc:sldMk cId="1095716670" sldId="352"/>
        </pc:sldMkLst>
      </pc:sldChg>
      <pc:sldChg chg="del">
        <pc:chgData name="Alexis Martin" userId="4903059d-6716-48cc-847f-4dcfdcab2a8f" providerId="ADAL" clId="{00295B0C-8319-46C9-8BDE-2D5A6F6F7FB4}" dt="2023-06-03T13:31:23.052" v="5" actId="47"/>
        <pc:sldMkLst>
          <pc:docMk/>
          <pc:sldMk cId="272206641" sldId="353"/>
        </pc:sldMkLst>
      </pc:sldChg>
      <pc:sldChg chg="del">
        <pc:chgData name="Alexis Martin" userId="4903059d-6716-48cc-847f-4dcfdcab2a8f" providerId="ADAL" clId="{00295B0C-8319-46C9-8BDE-2D5A6F6F7FB4}" dt="2023-06-03T13:31:23.052" v="5" actId="47"/>
        <pc:sldMkLst>
          <pc:docMk/>
          <pc:sldMk cId="2202916579" sldId="354"/>
        </pc:sldMkLst>
      </pc:sldChg>
      <pc:sldChg chg="del">
        <pc:chgData name="Alexis Martin" userId="4903059d-6716-48cc-847f-4dcfdcab2a8f" providerId="ADAL" clId="{00295B0C-8319-46C9-8BDE-2D5A6F6F7FB4}" dt="2023-06-03T13:31:23.052" v="5" actId="47"/>
        <pc:sldMkLst>
          <pc:docMk/>
          <pc:sldMk cId="1929596301" sldId="355"/>
        </pc:sldMkLst>
      </pc:sldChg>
      <pc:sldChg chg="del">
        <pc:chgData name="Alexis Martin" userId="4903059d-6716-48cc-847f-4dcfdcab2a8f" providerId="ADAL" clId="{00295B0C-8319-46C9-8BDE-2D5A6F6F7FB4}" dt="2023-06-03T13:31:23.052" v="5" actId="47"/>
        <pc:sldMkLst>
          <pc:docMk/>
          <pc:sldMk cId="1433912181" sldId="356"/>
        </pc:sldMkLst>
      </pc:sldChg>
      <pc:sldChg chg="del">
        <pc:chgData name="Alexis Martin" userId="4903059d-6716-48cc-847f-4dcfdcab2a8f" providerId="ADAL" clId="{00295B0C-8319-46C9-8BDE-2D5A6F6F7FB4}" dt="2023-06-03T13:31:23.052" v="5" actId="47"/>
        <pc:sldMkLst>
          <pc:docMk/>
          <pc:sldMk cId="3072563856" sldId="357"/>
        </pc:sldMkLst>
      </pc:sldChg>
      <pc:sldChg chg="del">
        <pc:chgData name="Alexis Martin" userId="4903059d-6716-48cc-847f-4dcfdcab2a8f" providerId="ADAL" clId="{00295B0C-8319-46C9-8BDE-2D5A6F6F7FB4}" dt="2023-06-03T13:31:23.052" v="5" actId="47"/>
        <pc:sldMkLst>
          <pc:docMk/>
          <pc:sldMk cId="2830376915" sldId="358"/>
        </pc:sldMkLst>
      </pc:sldChg>
      <pc:sldChg chg="del">
        <pc:chgData name="Alexis Martin" userId="4903059d-6716-48cc-847f-4dcfdcab2a8f" providerId="ADAL" clId="{00295B0C-8319-46C9-8BDE-2D5A6F6F7FB4}" dt="2023-06-03T13:31:23.052" v="5" actId="47"/>
        <pc:sldMkLst>
          <pc:docMk/>
          <pc:sldMk cId="1784751890" sldId="359"/>
        </pc:sldMkLst>
      </pc:sldChg>
      <pc:sldChg chg="del">
        <pc:chgData name="Alexis Martin" userId="4903059d-6716-48cc-847f-4dcfdcab2a8f" providerId="ADAL" clId="{00295B0C-8319-46C9-8BDE-2D5A6F6F7FB4}" dt="2023-06-03T13:31:40.940" v="7" actId="47"/>
        <pc:sldMkLst>
          <pc:docMk/>
          <pc:sldMk cId="1560684728" sldId="363"/>
        </pc:sldMkLst>
      </pc:sldChg>
      <pc:sldChg chg="del">
        <pc:chgData name="Alexis Martin" userId="4903059d-6716-48cc-847f-4dcfdcab2a8f" providerId="ADAL" clId="{00295B0C-8319-46C9-8BDE-2D5A6F6F7FB4}" dt="2023-06-03T13:31:40.940" v="7" actId="47"/>
        <pc:sldMkLst>
          <pc:docMk/>
          <pc:sldMk cId="2073100586" sldId="364"/>
        </pc:sldMkLst>
      </pc:sldChg>
      <pc:sldChg chg="del">
        <pc:chgData name="Alexis Martin" userId="4903059d-6716-48cc-847f-4dcfdcab2a8f" providerId="ADAL" clId="{00295B0C-8319-46C9-8BDE-2D5A6F6F7FB4}" dt="2023-06-03T13:31:40.940" v="7" actId="47"/>
        <pc:sldMkLst>
          <pc:docMk/>
          <pc:sldMk cId="4199384592" sldId="365"/>
        </pc:sldMkLst>
      </pc:sldChg>
      <pc:sldChg chg="del">
        <pc:chgData name="Alexis Martin" userId="4903059d-6716-48cc-847f-4dcfdcab2a8f" providerId="ADAL" clId="{00295B0C-8319-46C9-8BDE-2D5A6F6F7FB4}" dt="2023-06-03T13:31:40.940" v="7" actId="47"/>
        <pc:sldMkLst>
          <pc:docMk/>
          <pc:sldMk cId="228992633" sldId="366"/>
        </pc:sldMkLst>
      </pc:sldChg>
      <pc:sldChg chg="del">
        <pc:chgData name="Alexis Martin" userId="4903059d-6716-48cc-847f-4dcfdcab2a8f" providerId="ADAL" clId="{00295B0C-8319-46C9-8BDE-2D5A6F6F7FB4}" dt="2023-06-03T13:31:40.940" v="7" actId="47"/>
        <pc:sldMkLst>
          <pc:docMk/>
          <pc:sldMk cId="2697985662" sldId="367"/>
        </pc:sldMkLst>
      </pc:sldChg>
      <pc:sldChg chg="del">
        <pc:chgData name="Alexis Martin" userId="4903059d-6716-48cc-847f-4dcfdcab2a8f" providerId="ADAL" clId="{00295B0C-8319-46C9-8BDE-2D5A6F6F7FB4}" dt="2023-06-03T13:31:40.940" v="7" actId="47"/>
        <pc:sldMkLst>
          <pc:docMk/>
          <pc:sldMk cId="85733677" sldId="368"/>
        </pc:sldMkLst>
      </pc:sldChg>
      <pc:sldChg chg="del">
        <pc:chgData name="Alexis Martin" userId="4903059d-6716-48cc-847f-4dcfdcab2a8f" providerId="ADAL" clId="{00295B0C-8319-46C9-8BDE-2D5A6F6F7FB4}" dt="2023-06-03T13:31:40.940" v="7" actId="47"/>
        <pc:sldMkLst>
          <pc:docMk/>
          <pc:sldMk cId="1175557440" sldId="369"/>
        </pc:sldMkLst>
      </pc:sldChg>
      <pc:sldChg chg="del">
        <pc:chgData name="Alexis Martin" userId="4903059d-6716-48cc-847f-4dcfdcab2a8f" providerId="ADAL" clId="{00295B0C-8319-46C9-8BDE-2D5A6F6F7FB4}" dt="2023-06-03T13:31:40.940" v="7" actId="47"/>
        <pc:sldMkLst>
          <pc:docMk/>
          <pc:sldMk cId="3627837146" sldId="370"/>
        </pc:sldMkLst>
      </pc:sldChg>
      <pc:sldChg chg="del">
        <pc:chgData name="Alexis Martin" userId="4903059d-6716-48cc-847f-4dcfdcab2a8f" providerId="ADAL" clId="{00295B0C-8319-46C9-8BDE-2D5A6F6F7FB4}" dt="2023-06-03T13:31:40.940" v="7" actId="47"/>
        <pc:sldMkLst>
          <pc:docMk/>
          <pc:sldMk cId="538506549" sldId="373"/>
        </pc:sldMkLst>
      </pc:sldChg>
      <pc:sldChg chg="del">
        <pc:chgData name="Alexis Martin" userId="4903059d-6716-48cc-847f-4dcfdcab2a8f" providerId="ADAL" clId="{00295B0C-8319-46C9-8BDE-2D5A6F6F7FB4}" dt="2023-06-03T13:31:48.777" v="8" actId="47"/>
        <pc:sldMkLst>
          <pc:docMk/>
          <pc:sldMk cId="4150970673" sldId="375"/>
        </pc:sldMkLst>
      </pc:sldChg>
      <pc:sldChg chg="delSp modSp mod">
        <pc:chgData name="Alexis Martin" userId="4903059d-6716-48cc-847f-4dcfdcab2a8f" providerId="ADAL" clId="{00295B0C-8319-46C9-8BDE-2D5A6F6F7FB4}" dt="2023-06-03T13:46:36.136" v="126"/>
        <pc:sldMkLst>
          <pc:docMk/>
          <pc:sldMk cId="1804275189" sldId="376"/>
        </pc:sldMkLst>
        <pc:spChg chg="del mod">
          <ac:chgData name="Alexis Martin" userId="4903059d-6716-48cc-847f-4dcfdcab2a8f" providerId="ADAL" clId="{00295B0C-8319-46C9-8BDE-2D5A6F6F7FB4}" dt="2023-06-03T13:46:36.133" v="120"/>
          <ac:spMkLst>
            <pc:docMk/>
            <pc:sldMk cId="1804275189" sldId="376"/>
            <ac:spMk id="15" creationId="{AF3670BD-7E6B-0500-15D9-35A54A5B96F8}"/>
          </ac:spMkLst>
        </pc:spChg>
        <pc:spChg chg="del mod">
          <ac:chgData name="Alexis Martin" userId="4903059d-6716-48cc-847f-4dcfdcab2a8f" providerId="ADAL" clId="{00295B0C-8319-46C9-8BDE-2D5A6F6F7FB4}" dt="2023-06-03T13:46:36.135" v="124"/>
          <ac:spMkLst>
            <pc:docMk/>
            <pc:sldMk cId="1804275189" sldId="376"/>
            <ac:spMk id="62" creationId="{2999EF2C-847B-F7A4-0C76-7309B89D8200}"/>
          </ac:spMkLst>
        </pc:spChg>
        <pc:spChg chg="del mod">
          <ac:chgData name="Alexis Martin" userId="4903059d-6716-48cc-847f-4dcfdcab2a8f" providerId="ADAL" clId="{00295B0C-8319-46C9-8BDE-2D5A6F6F7FB4}" dt="2023-06-03T13:46:36.134" v="122"/>
          <ac:spMkLst>
            <pc:docMk/>
            <pc:sldMk cId="1804275189" sldId="376"/>
            <ac:spMk id="63" creationId="{B26AAA9E-C6F0-DD84-41AA-0F023271DB0E}"/>
          </ac:spMkLst>
        </pc:spChg>
        <pc:spChg chg="mod">
          <ac:chgData name="Alexis Martin" userId="4903059d-6716-48cc-847f-4dcfdcab2a8f" providerId="ADAL" clId="{00295B0C-8319-46C9-8BDE-2D5A6F6F7FB4}" dt="2023-06-03T13:46:35.574" v="118" actId="20577"/>
          <ac:spMkLst>
            <pc:docMk/>
            <pc:sldMk cId="1804275189" sldId="376"/>
            <ac:spMk id="64" creationId="{AADB4426-1215-AB28-EFBD-AFBFE00C2951}"/>
          </ac:spMkLst>
        </pc:spChg>
        <pc:spChg chg="del mod">
          <ac:chgData name="Alexis Martin" userId="4903059d-6716-48cc-847f-4dcfdcab2a8f" providerId="ADAL" clId="{00295B0C-8319-46C9-8BDE-2D5A6F6F7FB4}" dt="2023-06-03T13:46:36.136" v="126"/>
          <ac:spMkLst>
            <pc:docMk/>
            <pc:sldMk cId="1804275189" sldId="376"/>
            <ac:spMk id="65" creationId="{1AE7033F-A745-F2FA-20C2-6FECBDBD6476}"/>
          </ac:spMkLst>
        </pc:spChg>
      </pc:sldChg>
      <pc:sldChg chg="delSp modSp add mod">
        <pc:chgData name="Alexis Martin" userId="4903059d-6716-48cc-847f-4dcfdcab2a8f" providerId="ADAL" clId="{00295B0C-8319-46C9-8BDE-2D5A6F6F7FB4}" dt="2023-06-03T13:47:26.267" v="154" actId="478"/>
        <pc:sldMkLst>
          <pc:docMk/>
          <pc:sldMk cId="1195335200" sldId="377"/>
        </pc:sldMkLst>
        <pc:spChg chg="mod">
          <ac:chgData name="Alexis Martin" userId="4903059d-6716-48cc-847f-4dcfdcab2a8f" providerId="ADAL" clId="{00295B0C-8319-46C9-8BDE-2D5A6F6F7FB4}" dt="2023-06-03T13:47:23.822" v="153" actId="20577"/>
          <ac:spMkLst>
            <pc:docMk/>
            <pc:sldMk cId="1195335200" sldId="377"/>
            <ac:spMk id="29" creationId="{89CA21BB-108F-4D57-8F4D-9D73FCF6D16C}"/>
          </ac:spMkLst>
        </pc:spChg>
        <pc:picChg chg="del">
          <ac:chgData name="Alexis Martin" userId="4903059d-6716-48cc-847f-4dcfdcab2a8f" providerId="ADAL" clId="{00295B0C-8319-46C9-8BDE-2D5A6F6F7FB4}" dt="2023-06-03T13:47:26.267" v="154" actId="478"/>
          <ac:picMkLst>
            <pc:docMk/>
            <pc:sldMk cId="1195335200" sldId="377"/>
            <ac:picMk id="34" creationId="{93F3DFF7-7DC6-9011-0385-CAFFCAE10A32}"/>
          </ac:picMkLst>
        </pc:picChg>
      </pc:sldChg>
      <pc:sldChg chg="modSp add mod">
        <pc:chgData name="Alexis Martin" userId="4903059d-6716-48cc-847f-4dcfdcab2a8f" providerId="ADAL" clId="{00295B0C-8319-46C9-8BDE-2D5A6F6F7FB4}" dt="2023-06-03T13:47:41.566" v="183" actId="20577"/>
        <pc:sldMkLst>
          <pc:docMk/>
          <pc:sldMk cId="52960105" sldId="378"/>
        </pc:sldMkLst>
        <pc:spChg chg="mod">
          <ac:chgData name="Alexis Martin" userId="4903059d-6716-48cc-847f-4dcfdcab2a8f" providerId="ADAL" clId="{00295B0C-8319-46C9-8BDE-2D5A6F6F7FB4}" dt="2023-06-03T13:47:41.566" v="183" actId="20577"/>
          <ac:spMkLst>
            <pc:docMk/>
            <pc:sldMk cId="52960105" sldId="378"/>
            <ac:spMk id="29" creationId="{89CA21BB-108F-4D57-8F4D-9D73FCF6D16C}"/>
          </ac:spMkLst>
        </pc:spChg>
      </pc:sldChg>
      <pc:sldChg chg="modSp add mod">
        <pc:chgData name="Alexis Martin" userId="4903059d-6716-48cc-847f-4dcfdcab2a8f" providerId="ADAL" clId="{00295B0C-8319-46C9-8BDE-2D5A6F6F7FB4}" dt="2023-06-03T13:47:52.158" v="206" actId="20577"/>
        <pc:sldMkLst>
          <pc:docMk/>
          <pc:sldMk cId="969570191" sldId="379"/>
        </pc:sldMkLst>
        <pc:spChg chg="mod">
          <ac:chgData name="Alexis Martin" userId="4903059d-6716-48cc-847f-4dcfdcab2a8f" providerId="ADAL" clId="{00295B0C-8319-46C9-8BDE-2D5A6F6F7FB4}" dt="2023-06-03T13:47:52.158" v="206" actId="20577"/>
          <ac:spMkLst>
            <pc:docMk/>
            <pc:sldMk cId="969570191" sldId="379"/>
            <ac:spMk id="29" creationId="{89CA21BB-108F-4D57-8F4D-9D73FCF6D16C}"/>
          </ac:spMkLst>
        </pc:spChg>
      </pc:sldChg>
      <pc:sldChg chg="del">
        <pc:chgData name="Alexis Martin" userId="4903059d-6716-48cc-847f-4dcfdcab2a8f" providerId="ADAL" clId="{00295B0C-8319-46C9-8BDE-2D5A6F6F7FB4}" dt="2023-06-03T13:31:40.940" v="7" actId="47"/>
        <pc:sldMkLst>
          <pc:docMk/>
          <pc:sldMk cId="4124466707" sldId="379"/>
        </pc:sldMkLst>
      </pc:sldChg>
      <pc:sldChg chg="modSp add mod">
        <pc:chgData name="Alexis Martin" userId="4903059d-6716-48cc-847f-4dcfdcab2a8f" providerId="ADAL" clId="{00295B0C-8319-46C9-8BDE-2D5A6F6F7FB4}" dt="2023-06-03T13:48:04.649" v="220" actId="20577"/>
        <pc:sldMkLst>
          <pc:docMk/>
          <pc:sldMk cId="627363494" sldId="380"/>
        </pc:sldMkLst>
        <pc:spChg chg="mod">
          <ac:chgData name="Alexis Martin" userId="4903059d-6716-48cc-847f-4dcfdcab2a8f" providerId="ADAL" clId="{00295B0C-8319-46C9-8BDE-2D5A6F6F7FB4}" dt="2023-06-03T13:48:04.649" v="220" actId="20577"/>
          <ac:spMkLst>
            <pc:docMk/>
            <pc:sldMk cId="627363494" sldId="380"/>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10459604" sldId="380"/>
        </pc:sldMkLst>
      </pc:sldChg>
      <pc:sldChg chg="modSp add mod">
        <pc:chgData name="Alexis Martin" userId="4903059d-6716-48cc-847f-4dcfdcab2a8f" providerId="ADAL" clId="{00295B0C-8319-46C9-8BDE-2D5A6F6F7FB4}" dt="2023-06-03T13:48:13.818" v="241" actId="20577"/>
        <pc:sldMkLst>
          <pc:docMk/>
          <pc:sldMk cId="3400974816" sldId="381"/>
        </pc:sldMkLst>
        <pc:spChg chg="mod">
          <ac:chgData name="Alexis Martin" userId="4903059d-6716-48cc-847f-4dcfdcab2a8f" providerId="ADAL" clId="{00295B0C-8319-46C9-8BDE-2D5A6F6F7FB4}" dt="2023-06-03T13:48:13.818" v="241" actId="20577"/>
          <ac:spMkLst>
            <pc:docMk/>
            <pc:sldMk cId="3400974816" sldId="381"/>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732459472" sldId="381"/>
        </pc:sldMkLst>
      </pc:sldChg>
      <pc:sldChg chg="modSp add mod">
        <pc:chgData name="Alexis Martin" userId="4903059d-6716-48cc-847f-4dcfdcab2a8f" providerId="ADAL" clId="{00295B0C-8319-46C9-8BDE-2D5A6F6F7FB4}" dt="2023-06-03T13:48:23.968" v="264" actId="20577"/>
        <pc:sldMkLst>
          <pc:docMk/>
          <pc:sldMk cId="1005569469" sldId="382"/>
        </pc:sldMkLst>
        <pc:spChg chg="mod">
          <ac:chgData name="Alexis Martin" userId="4903059d-6716-48cc-847f-4dcfdcab2a8f" providerId="ADAL" clId="{00295B0C-8319-46C9-8BDE-2D5A6F6F7FB4}" dt="2023-06-03T13:48:23.968" v="264" actId="20577"/>
          <ac:spMkLst>
            <pc:docMk/>
            <pc:sldMk cId="1005569469" sldId="382"/>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05015387" sldId="382"/>
        </pc:sldMkLst>
      </pc:sldChg>
      <pc:sldChg chg="modSp add mod">
        <pc:chgData name="Alexis Martin" userId="4903059d-6716-48cc-847f-4dcfdcab2a8f" providerId="ADAL" clId="{00295B0C-8319-46C9-8BDE-2D5A6F6F7FB4}" dt="2023-06-03T13:49:08.041" v="284" actId="20577"/>
        <pc:sldMkLst>
          <pc:docMk/>
          <pc:sldMk cId="87655983" sldId="383"/>
        </pc:sldMkLst>
        <pc:spChg chg="mod">
          <ac:chgData name="Alexis Martin" userId="4903059d-6716-48cc-847f-4dcfdcab2a8f" providerId="ADAL" clId="{00295B0C-8319-46C9-8BDE-2D5A6F6F7FB4}" dt="2023-06-03T13:49:08.041" v="284" actId="20577"/>
          <ac:spMkLst>
            <pc:docMk/>
            <pc:sldMk cId="87655983" sldId="383"/>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651040587" sldId="383"/>
        </pc:sldMkLst>
      </pc:sldChg>
      <pc:sldChg chg="modSp add mod">
        <pc:chgData name="Alexis Martin" userId="4903059d-6716-48cc-847f-4dcfdcab2a8f" providerId="ADAL" clId="{00295B0C-8319-46C9-8BDE-2D5A6F6F7FB4}" dt="2023-06-03T13:49:19.144" v="303" actId="20577"/>
        <pc:sldMkLst>
          <pc:docMk/>
          <pc:sldMk cId="284647574" sldId="384"/>
        </pc:sldMkLst>
        <pc:spChg chg="mod">
          <ac:chgData name="Alexis Martin" userId="4903059d-6716-48cc-847f-4dcfdcab2a8f" providerId="ADAL" clId="{00295B0C-8319-46C9-8BDE-2D5A6F6F7FB4}" dt="2023-06-03T13:49:19.144" v="303" actId="20577"/>
          <ac:spMkLst>
            <pc:docMk/>
            <pc:sldMk cId="284647574" sldId="384"/>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527617577" sldId="384"/>
        </pc:sldMkLst>
      </pc:sldChg>
      <pc:sldChg chg="del">
        <pc:chgData name="Alexis Martin" userId="4903059d-6716-48cc-847f-4dcfdcab2a8f" providerId="ADAL" clId="{00295B0C-8319-46C9-8BDE-2D5A6F6F7FB4}" dt="2023-06-03T13:31:05.935" v="4" actId="47"/>
        <pc:sldMkLst>
          <pc:docMk/>
          <pc:sldMk cId="491929743" sldId="385"/>
        </pc:sldMkLst>
      </pc:sldChg>
      <pc:sldChg chg="modSp add mod">
        <pc:chgData name="Alexis Martin" userId="4903059d-6716-48cc-847f-4dcfdcab2a8f" providerId="ADAL" clId="{00295B0C-8319-46C9-8BDE-2D5A6F6F7FB4}" dt="2023-06-03T13:49:28.311" v="314" actId="20577"/>
        <pc:sldMkLst>
          <pc:docMk/>
          <pc:sldMk cId="2164781942" sldId="385"/>
        </pc:sldMkLst>
        <pc:spChg chg="mod">
          <ac:chgData name="Alexis Martin" userId="4903059d-6716-48cc-847f-4dcfdcab2a8f" providerId="ADAL" clId="{00295B0C-8319-46C9-8BDE-2D5A6F6F7FB4}" dt="2023-06-03T13:49:28.311" v="314" actId="20577"/>
          <ac:spMkLst>
            <pc:docMk/>
            <pc:sldMk cId="2164781942" sldId="385"/>
            <ac:spMk id="29" creationId="{89CA21BB-108F-4D57-8F4D-9D73FCF6D16C}"/>
          </ac:spMkLst>
        </pc:spChg>
      </pc:sldChg>
      <pc:sldChg chg="modSp add del mod">
        <pc:chgData name="Alexis Martin" userId="4903059d-6716-48cc-847f-4dcfdcab2a8f" providerId="ADAL" clId="{00295B0C-8319-46C9-8BDE-2D5A6F6F7FB4}" dt="2023-06-03T13:49:45.045" v="333" actId="47"/>
        <pc:sldMkLst>
          <pc:docMk/>
          <pc:sldMk cId="675563955" sldId="386"/>
        </pc:sldMkLst>
        <pc:spChg chg="mod">
          <ac:chgData name="Alexis Martin" userId="4903059d-6716-48cc-847f-4dcfdcab2a8f" providerId="ADAL" clId="{00295B0C-8319-46C9-8BDE-2D5A6F6F7FB4}" dt="2023-06-03T13:49:43.406" v="332" actId="20577"/>
          <ac:spMkLst>
            <pc:docMk/>
            <pc:sldMk cId="675563955" sldId="386"/>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554132087" sldId="386"/>
        </pc:sldMkLst>
      </pc:sldChg>
      <pc:sldChg chg="del">
        <pc:chgData name="Alexis Martin" userId="4903059d-6716-48cc-847f-4dcfdcab2a8f" providerId="ADAL" clId="{00295B0C-8319-46C9-8BDE-2D5A6F6F7FB4}" dt="2023-06-03T13:31:05.935" v="4" actId="47"/>
        <pc:sldMkLst>
          <pc:docMk/>
          <pc:sldMk cId="2931222530" sldId="387"/>
        </pc:sldMkLst>
      </pc:sldChg>
      <pc:sldChg chg="del">
        <pc:chgData name="Alexis Martin" userId="4903059d-6716-48cc-847f-4dcfdcab2a8f" providerId="ADAL" clId="{00295B0C-8319-46C9-8BDE-2D5A6F6F7FB4}" dt="2023-06-03T13:31:05.935" v="4" actId="47"/>
        <pc:sldMkLst>
          <pc:docMk/>
          <pc:sldMk cId="2353051446" sldId="388"/>
        </pc:sldMkLst>
      </pc:sldChg>
      <pc:sldChg chg="del">
        <pc:chgData name="Alexis Martin" userId="4903059d-6716-48cc-847f-4dcfdcab2a8f" providerId="ADAL" clId="{00295B0C-8319-46C9-8BDE-2D5A6F6F7FB4}" dt="2023-06-03T13:31:05.935" v="4" actId="47"/>
        <pc:sldMkLst>
          <pc:docMk/>
          <pc:sldMk cId="254370526" sldId="389"/>
        </pc:sldMkLst>
      </pc:sldChg>
      <pc:sldChg chg="del">
        <pc:chgData name="Alexis Martin" userId="4903059d-6716-48cc-847f-4dcfdcab2a8f" providerId="ADAL" clId="{00295B0C-8319-46C9-8BDE-2D5A6F6F7FB4}" dt="2023-06-03T13:31:05.935" v="4" actId="47"/>
        <pc:sldMkLst>
          <pc:docMk/>
          <pc:sldMk cId="2053506335" sldId="390"/>
        </pc:sldMkLst>
      </pc:sldChg>
      <pc:sldChg chg="del">
        <pc:chgData name="Alexis Martin" userId="4903059d-6716-48cc-847f-4dcfdcab2a8f" providerId="ADAL" clId="{00295B0C-8319-46C9-8BDE-2D5A6F6F7FB4}" dt="2023-06-03T13:31:05.935" v="4" actId="47"/>
        <pc:sldMkLst>
          <pc:docMk/>
          <pc:sldMk cId="3221322034" sldId="391"/>
        </pc:sldMkLst>
      </pc:sldChg>
      <pc:sldChg chg="del">
        <pc:chgData name="Alexis Martin" userId="4903059d-6716-48cc-847f-4dcfdcab2a8f" providerId="ADAL" clId="{00295B0C-8319-46C9-8BDE-2D5A6F6F7FB4}" dt="2023-06-03T13:31:05.935" v="4" actId="47"/>
        <pc:sldMkLst>
          <pc:docMk/>
          <pc:sldMk cId="3187051340" sldId="392"/>
        </pc:sldMkLst>
      </pc:sldChg>
      <pc:sldChg chg="del">
        <pc:chgData name="Alexis Martin" userId="4903059d-6716-48cc-847f-4dcfdcab2a8f" providerId="ADAL" clId="{00295B0C-8319-46C9-8BDE-2D5A6F6F7FB4}" dt="2023-06-03T13:31:05.935" v="4" actId="47"/>
        <pc:sldMkLst>
          <pc:docMk/>
          <pc:sldMk cId="309377219" sldId="393"/>
        </pc:sldMkLst>
      </pc:sldChg>
      <pc:sldChg chg="del">
        <pc:chgData name="Alexis Martin" userId="4903059d-6716-48cc-847f-4dcfdcab2a8f" providerId="ADAL" clId="{00295B0C-8319-46C9-8BDE-2D5A6F6F7FB4}" dt="2023-06-03T13:31:05.935" v="4" actId="47"/>
        <pc:sldMkLst>
          <pc:docMk/>
          <pc:sldMk cId="1763799344" sldId="394"/>
        </pc:sldMkLst>
      </pc:sldChg>
      <pc:sldChg chg="del">
        <pc:chgData name="Alexis Martin" userId="4903059d-6716-48cc-847f-4dcfdcab2a8f" providerId="ADAL" clId="{00295B0C-8319-46C9-8BDE-2D5A6F6F7FB4}" dt="2023-06-03T13:31:05.935" v="4" actId="47"/>
        <pc:sldMkLst>
          <pc:docMk/>
          <pc:sldMk cId="3025973740" sldId="395"/>
        </pc:sldMkLst>
      </pc:sldChg>
      <pc:sldChg chg="del">
        <pc:chgData name="Alexis Martin" userId="4903059d-6716-48cc-847f-4dcfdcab2a8f" providerId="ADAL" clId="{00295B0C-8319-46C9-8BDE-2D5A6F6F7FB4}" dt="2023-06-03T13:31:05.935" v="4" actId="47"/>
        <pc:sldMkLst>
          <pc:docMk/>
          <pc:sldMk cId="294710141" sldId="396"/>
        </pc:sldMkLst>
      </pc:sldChg>
      <pc:sldChg chg="del">
        <pc:chgData name="Alexis Martin" userId="4903059d-6716-48cc-847f-4dcfdcab2a8f" providerId="ADAL" clId="{00295B0C-8319-46C9-8BDE-2D5A6F6F7FB4}" dt="2023-06-03T13:31:05.935" v="4" actId="47"/>
        <pc:sldMkLst>
          <pc:docMk/>
          <pc:sldMk cId="3513003072" sldId="397"/>
        </pc:sldMkLst>
      </pc:sldChg>
      <pc:sldChg chg="del">
        <pc:chgData name="Alexis Martin" userId="4903059d-6716-48cc-847f-4dcfdcab2a8f" providerId="ADAL" clId="{00295B0C-8319-46C9-8BDE-2D5A6F6F7FB4}" dt="2023-06-03T13:31:05.935" v="4" actId="47"/>
        <pc:sldMkLst>
          <pc:docMk/>
          <pc:sldMk cId="4123143991" sldId="398"/>
        </pc:sldMkLst>
      </pc:sldChg>
      <pc:sldChg chg="del">
        <pc:chgData name="Alexis Martin" userId="4903059d-6716-48cc-847f-4dcfdcab2a8f" providerId="ADAL" clId="{00295B0C-8319-46C9-8BDE-2D5A6F6F7FB4}" dt="2023-06-03T13:31:23.052" v="5" actId="47"/>
        <pc:sldMkLst>
          <pc:docMk/>
          <pc:sldMk cId="1159265361" sldId="400"/>
        </pc:sldMkLst>
      </pc:sldChg>
      <pc:sldChg chg="del">
        <pc:chgData name="Alexis Martin" userId="4903059d-6716-48cc-847f-4dcfdcab2a8f" providerId="ADAL" clId="{00295B0C-8319-46C9-8BDE-2D5A6F6F7FB4}" dt="2023-06-03T13:31:23.052" v="5" actId="47"/>
        <pc:sldMkLst>
          <pc:docMk/>
          <pc:sldMk cId="1071019511" sldId="401"/>
        </pc:sldMkLst>
      </pc:sldChg>
      <pc:sldChg chg="del">
        <pc:chgData name="Alexis Martin" userId="4903059d-6716-48cc-847f-4dcfdcab2a8f" providerId="ADAL" clId="{00295B0C-8319-46C9-8BDE-2D5A6F6F7FB4}" dt="2023-06-03T13:31:23.052" v="5" actId="47"/>
        <pc:sldMkLst>
          <pc:docMk/>
          <pc:sldMk cId="3496041464" sldId="402"/>
        </pc:sldMkLst>
      </pc:sldChg>
      <pc:sldChg chg="del">
        <pc:chgData name="Alexis Martin" userId="4903059d-6716-48cc-847f-4dcfdcab2a8f" providerId="ADAL" clId="{00295B0C-8319-46C9-8BDE-2D5A6F6F7FB4}" dt="2023-06-03T13:31:23.052" v="5" actId="47"/>
        <pc:sldMkLst>
          <pc:docMk/>
          <pc:sldMk cId="3277778433" sldId="403"/>
        </pc:sldMkLst>
      </pc:sldChg>
      <pc:sldChg chg="del">
        <pc:chgData name="Alexis Martin" userId="4903059d-6716-48cc-847f-4dcfdcab2a8f" providerId="ADAL" clId="{00295B0C-8319-46C9-8BDE-2D5A6F6F7FB4}" dt="2023-06-03T13:31:23.052" v="5" actId="47"/>
        <pc:sldMkLst>
          <pc:docMk/>
          <pc:sldMk cId="349528069" sldId="405"/>
        </pc:sldMkLst>
      </pc:sldChg>
      <pc:sldChg chg="del">
        <pc:chgData name="Alexis Martin" userId="4903059d-6716-48cc-847f-4dcfdcab2a8f" providerId="ADAL" clId="{00295B0C-8319-46C9-8BDE-2D5A6F6F7FB4}" dt="2023-06-03T13:31:23.052" v="5" actId="47"/>
        <pc:sldMkLst>
          <pc:docMk/>
          <pc:sldMk cId="3345864178" sldId="406"/>
        </pc:sldMkLst>
      </pc:sldChg>
      <pc:sldChg chg="del">
        <pc:chgData name="Alexis Martin" userId="4903059d-6716-48cc-847f-4dcfdcab2a8f" providerId="ADAL" clId="{00295B0C-8319-46C9-8BDE-2D5A6F6F7FB4}" dt="2023-06-03T13:31:23.052" v="5" actId="47"/>
        <pc:sldMkLst>
          <pc:docMk/>
          <pc:sldMk cId="3201220989" sldId="407"/>
        </pc:sldMkLst>
      </pc:sldChg>
      <pc:sldChg chg="del">
        <pc:chgData name="Alexis Martin" userId="4903059d-6716-48cc-847f-4dcfdcab2a8f" providerId="ADAL" clId="{00295B0C-8319-46C9-8BDE-2D5A6F6F7FB4}" dt="2023-06-03T13:31:23.052" v="5" actId="47"/>
        <pc:sldMkLst>
          <pc:docMk/>
          <pc:sldMk cId="1617414527" sldId="408"/>
        </pc:sldMkLst>
      </pc:sldChg>
      <pc:sldChg chg="del">
        <pc:chgData name="Alexis Martin" userId="4903059d-6716-48cc-847f-4dcfdcab2a8f" providerId="ADAL" clId="{00295B0C-8319-46C9-8BDE-2D5A6F6F7FB4}" dt="2023-06-03T13:31:23.052" v="5" actId="47"/>
        <pc:sldMkLst>
          <pc:docMk/>
          <pc:sldMk cId="2141763724" sldId="409"/>
        </pc:sldMkLst>
      </pc:sldChg>
      <pc:sldChg chg="del">
        <pc:chgData name="Alexis Martin" userId="4903059d-6716-48cc-847f-4dcfdcab2a8f" providerId="ADAL" clId="{00295B0C-8319-46C9-8BDE-2D5A6F6F7FB4}" dt="2023-06-03T13:31:23.052" v="5" actId="47"/>
        <pc:sldMkLst>
          <pc:docMk/>
          <pc:sldMk cId="3111522789" sldId="410"/>
        </pc:sldMkLst>
      </pc:sldChg>
      <pc:sldChg chg="del">
        <pc:chgData name="Alexis Martin" userId="4903059d-6716-48cc-847f-4dcfdcab2a8f" providerId="ADAL" clId="{00295B0C-8319-46C9-8BDE-2D5A6F6F7FB4}" dt="2023-06-03T13:31:23.052" v="5" actId="47"/>
        <pc:sldMkLst>
          <pc:docMk/>
          <pc:sldMk cId="3863973348" sldId="411"/>
        </pc:sldMkLst>
      </pc:sldChg>
      <pc:sldChg chg="del">
        <pc:chgData name="Alexis Martin" userId="4903059d-6716-48cc-847f-4dcfdcab2a8f" providerId="ADAL" clId="{00295B0C-8319-46C9-8BDE-2D5A6F6F7FB4}" dt="2023-06-03T13:31:23.052" v="5" actId="47"/>
        <pc:sldMkLst>
          <pc:docMk/>
          <pc:sldMk cId="1026660749" sldId="412"/>
        </pc:sldMkLst>
      </pc:sldChg>
      <pc:sldChg chg="del">
        <pc:chgData name="Alexis Martin" userId="4903059d-6716-48cc-847f-4dcfdcab2a8f" providerId="ADAL" clId="{00295B0C-8319-46C9-8BDE-2D5A6F6F7FB4}" dt="2023-06-03T13:31:23.052" v="5" actId="47"/>
        <pc:sldMkLst>
          <pc:docMk/>
          <pc:sldMk cId="1003897769" sldId="413"/>
        </pc:sldMkLst>
      </pc:sldChg>
      <pc:sldChg chg="del">
        <pc:chgData name="Alexis Martin" userId="4903059d-6716-48cc-847f-4dcfdcab2a8f" providerId="ADAL" clId="{00295B0C-8319-46C9-8BDE-2D5A6F6F7FB4}" dt="2023-06-03T13:31:23.052" v="5" actId="47"/>
        <pc:sldMkLst>
          <pc:docMk/>
          <pc:sldMk cId="3595125603" sldId="414"/>
        </pc:sldMkLst>
      </pc:sldChg>
      <pc:sldChg chg="del">
        <pc:chgData name="Alexis Martin" userId="4903059d-6716-48cc-847f-4dcfdcab2a8f" providerId="ADAL" clId="{00295B0C-8319-46C9-8BDE-2D5A6F6F7FB4}" dt="2023-06-03T13:31:23.052" v="5" actId="47"/>
        <pc:sldMkLst>
          <pc:docMk/>
          <pc:sldMk cId="3566254438" sldId="415"/>
        </pc:sldMkLst>
      </pc:sldChg>
      <pc:sldChg chg="del">
        <pc:chgData name="Alexis Martin" userId="4903059d-6716-48cc-847f-4dcfdcab2a8f" providerId="ADAL" clId="{00295B0C-8319-46C9-8BDE-2D5A6F6F7FB4}" dt="2023-06-03T13:31:23.052" v="5" actId="47"/>
        <pc:sldMkLst>
          <pc:docMk/>
          <pc:sldMk cId="584837451" sldId="416"/>
        </pc:sldMkLst>
      </pc:sldChg>
      <pc:sldChg chg="del">
        <pc:chgData name="Alexis Martin" userId="4903059d-6716-48cc-847f-4dcfdcab2a8f" providerId="ADAL" clId="{00295B0C-8319-46C9-8BDE-2D5A6F6F7FB4}" dt="2023-06-03T13:31:23.052" v="5" actId="47"/>
        <pc:sldMkLst>
          <pc:docMk/>
          <pc:sldMk cId="403536272" sldId="417"/>
        </pc:sldMkLst>
      </pc:sldChg>
      <pc:sldChg chg="del">
        <pc:chgData name="Alexis Martin" userId="4903059d-6716-48cc-847f-4dcfdcab2a8f" providerId="ADAL" clId="{00295B0C-8319-46C9-8BDE-2D5A6F6F7FB4}" dt="2023-06-03T13:31:23.052" v="5" actId="47"/>
        <pc:sldMkLst>
          <pc:docMk/>
          <pc:sldMk cId="3178232720" sldId="4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D883F-FF90-432B-8720-ED94A1344F63}" type="datetimeFigureOut">
              <a:rPr lang="en-PH" smtClean="0"/>
              <a:t>04/06/2023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8C47C-EDF7-49B8-8A95-514AA7955140}" type="slidenum">
              <a:rPr lang="en-PH" smtClean="0"/>
              <a:t>‹#›</a:t>
            </a:fld>
            <a:endParaRPr lang="en-PH"/>
          </a:p>
        </p:txBody>
      </p:sp>
    </p:spTree>
    <p:extLst>
      <p:ext uri="{BB962C8B-B14F-4D97-AF65-F5344CB8AC3E}">
        <p14:creationId xmlns:p14="http://schemas.microsoft.com/office/powerpoint/2010/main" val="276476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3</a:t>
            </a:fld>
            <a:endParaRPr lang="en-PH"/>
          </a:p>
        </p:txBody>
      </p:sp>
    </p:spTree>
    <p:extLst>
      <p:ext uri="{BB962C8B-B14F-4D97-AF65-F5344CB8AC3E}">
        <p14:creationId xmlns:p14="http://schemas.microsoft.com/office/powerpoint/2010/main" val="193233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4</a:t>
            </a:fld>
            <a:endParaRPr lang="en-PH"/>
          </a:p>
        </p:txBody>
      </p:sp>
    </p:spTree>
    <p:extLst>
      <p:ext uri="{BB962C8B-B14F-4D97-AF65-F5344CB8AC3E}">
        <p14:creationId xmlns:p14="http://schemas.microsoft.com/office/powerpoint/2010/main" val="143882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5</a:t>
            </a:fld>
            <a:endParaRPr lang="en-PH"/>
          </a:p>
        </p:txBody>
      </p:sp>
    </p:spTree>
    <p:extLst>
      <p:ext uri="{BB962C8B-B14F-4D97-AF65-F5344CB8AC3E}">
        <p14:creationId xmlns:p14="http://schemas.microsoft.com/office/powerpoint/2010/main" val="137751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A041629-ABCF-4F85-9C5E-DC16713D415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786431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BCD316-4587-493E-BCF2-7DE469B4BB6A}"/>
              </a:ext>
            </a:extLst>
          </p:cNvPr>
          <p:cNvSpPr>
            <a:spLocks noGrp="1"/>
          </p:cNvSpPr>
          <p:nvPr>
            <p:ph type="pic" sz="quarter" idx="10"/>
          </p:nvPr>
        </p:nvSpPr>
        <p:spPr>
          <a:xfrm>
            <a:off x="0" y="16209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E4DE54B-A534-4209-8519-8541A700F53D}"/>
              </a:ext>
            </a:extLst>
          </p:cNvPr>
          <p:cNvSpPr>
            <a:spLocks noGrp="1"/>
          </p:cNvSpPr>
          <p:nvPr>
            <p:ph type="pic" sz="quarter" idx="11"/>
          </p:nvPr>
        </p:nvSpPr>
        <p:spPr>
          <a:xfrm>
            <a:off x="0" y="3467100"/>
            <a:ext cx="6096000" cy="3390900"/>
          </a:xfrm>
          <a:custGeom>
            <a:avLst/>
            <a:gdLst>
              <a:gd name="connsiteX0" fmla="*/ 0 w 6096000"/>
              <a:gd name="connsiteY0" fmla="*/ 0 h 3390900"/>
              <a:gd name="connsiteX1" fmla="*/ 6096000 w 6096000"/>
              <a:gd name="connsiteY1" fmla="*/ 0 h 3390900"/>
              <a:gd name="connsiteX2" fmla="*/ 6096000 w 6096000"/>
              <a:gd name="connsiteY2" fmla="*/ 3390900 h 3390900"/>
              <a:gd name="connsiteX3" fmla="*/ 0 w 60960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6096000" h="3390900">
                <a:moveTo>
                  <a:pt x="0" y="0"/>
                </a:moveTo>
                <a:lnTo>
                  <a:pt x="6096000" y="0"/>
                </a:lnTo>
                <a:lnTo>
                  <a:pt x="6096000" y="3390900"/>
                </a:lnTo>
                <a:lnTo>
                  <a:pt x="0" y="3390900"/>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DD3343A3-970C-4C8F-BE29-CDA02C52CE12}"/>
              </a:ext>
            </a:extLst>
          </p:cNvPr>
          <p:cNvSpPr>
            <a:spLocks noGrp="1"/>
          </p:cNvSpPr>
          <p:nvPr>
            <p:ph type="pic" sz="quarter" idx="12"/>
          </p:nvPr>
        </p:nvSpPr>
        <p:spPr>
          <a:xfrm>
            <a:off x="6096000" y="50118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Tree>
    <p:extLst>
      <p:ext uri="{BB962C8B-B14F-4D97-AF65-F5344CB8AC3E}">
        <p14:creationId xmlns:p14="http://schemas.microsoft.com/office/powerpoint/2010/main" val="2876020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BFB6CE-C14F-4AED-8846-D033427B1D8F}"/>
              </a:ext>
            </a:extLst>
          </p:cNvPr>
          <p:cNvSpPr>
            <a:spLocks noGrp="1"/>
          </p:cNvSpPr>
          <p:nvPr>
            <p:ph type="pic" sz="quarter" idx="10"/>
          </p:nvPr>
        </p:nvSpPr>
        <p:spPr>
          <a:xfrm>
            <a:off x="0" y="734291"/>
            <a:ext cx="5749636" cy="6123709"/>
          </a:xfrm>
          <a:custGeom>
            <a:avLst/>
            <a:gdLst>
              <a:gd name="connsiteX0" fmla="*/ 0 w 5749636"/>
              <a:gd name="connsiteY0" fmla="*/ 0 h 6123709"/>
              <a:gd name="connsiteX1" fmla="*/ 5749636 w 5749636"/>
              <a:gd name="connsiteY1" fmla="*/ 0 h 6123709"/>
              <a:gd name="connsiteX2" fmla="*/ 5749636 w 5749636"/>
              <a:gd name="connsiteY2" fmla="*/ 6123709 h 6123709"/>
              <a:gd name="connsiteX3" fmla="*/ 0 w 5749636"/>
              <a:gd name="connsiteY3" fmla="*/ 6123709 h 6123709"/>
            </a:gdLst>
            <a:ahLst/>
            <a:cxnLst>
              <a:cxn ang="0">
                <a:pos x="connsiteX0" y="connsiteY0"/>
              </a:cxn>
              <a:cxn ang="0">
                <a:pos x="connsiteX1" y="connsiteY1"/>
              </a:cxn>
              <a:cxn ang="0">
                <a:pos x="connsiteX2" y="connsiteY2"/>
              </a:cxn>
              <a:cxn ang="0">
                <a:pos x="connsiteX3" y="connsiteY3"/>
              </a:cxn>
            </a:cxnLst>
            <a:rect l="l" t="t" r="r" b="b"/>
            <a:pathLst>
              <a:path w="5749636" h="6123709">
                <a:moveTo>
                  <a:pt x="0" y="0"/>
                </a:moveTo>
                <a:lnTo>
                  <a:pt x="5749636" y="0"/>
                </a:lnTo>
                <a:lnTo>
                  <a:pt x="5749636" y="6123709"/>
                </a:lnTo>
                <a:lnTo>
                  <a:pt x="0" y="6123709"/>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9A9D812-E895-4870-90E6-3EC74C8D3091}"/>
              </a:ext>
            </a:extLst>
          </p:cNvPr>
          <p:cNvSpPr>
            <a:spLocks noGrp="1"/>
          </p:cNvSpPr>
          <p:nvPr>
            <p:ph type="pic" sz="quarter" idx="11"/>
          </p:nvPr>
        </p:nvSpPr>
        <p:spPr>
          <a:xfrm>
            <a:off x="5749636" y="734291"/>
            <a:ext cx="3241964" cy="3629891"/>
          </a:xfrm>
          <a:custGeom>
            <a:avLst/>
            <a:gdLst>
              <a:gd name="connsiteX0" fmla="*/ 0 w 3241964"/>
              <a:gd name="connsiteY0" fmla="*/ 0 h 3629891"/>
              <a:gd name="connsiteX1" fmla="*/ 3241964 w 3241964"/>
              <a:gd name="connsiteY1" fmla="*/ 0 h 3629891"/>
              <a:gd name="connsiteX2" fmla="*/ 3241964 w 3241964"/>
              <a:gd name="connsiteY2" fmla="*/ 3629891 h 3629891"/>
              <a:gd name="connsiteX3" fmla="*/ 0 w 3241964"/>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41964" h="3629891">
                <a:moveTo>
                  <a:pt x="0" y="0"/>
                </a:moveTo>
                <a:lnTo>
                  <a:pt x="3241964" y="0"/>
                </a:lnTo>
                <a:lnTo>
                  <a:pt x="3241964" y="3629891"/>
                </a:lnTo>
                <a:lnTo>
                  <a:pt x="0" y="3629891"/>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49408D7-83C5-4902-8B66-F2BB9EF0CE2C}"/>
              </a:ext>
            </a:extLst>
          </p:cNvPr>
          <p:cNvSpPr>
            <a:spLocks noGrp="1"/>
          </p:cNvSpPr>
          <p:nvPr>
            <p:ph type="pic" sz="quarter" idx="12"/>
          </p:nvPr>
        </p:nvSpPr>
        <p:spPr>
          <a:xfrm>
            <a:off x="8991600" y="734292"/>
            <a:ext cx="3200400" cy="3629891"/>
          </a:xfrm>
          <a:custGeom>
            <a:avLst/>
            <a:gdLst>
              <a:gd name="connsiteX0" fmla="*/ 0 w 3200400"/>
              <a:gd name="connsiteY0" fmla="*/ 0 h 3629891"/>
              <a:gd name="connsiteX1" fmla="*/ 3200400 w 3200400"/>
              <a:gd name="connsiteY1" fmla="*/ 0 h 3629891"/>
              <a:gd name="connsiteX2" fmla="*/ 3200400 w 3200400"/>
              <a:gd name="connsiteY2" fmla="*/ 3629891 h 3629891"/>
              <a:gd name="connsiteX3" fmla="*/ 0 w 3200400"/>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00400" h="3629891">
                <a:moveTo>
                  <a:pt x="0" y="0"/>
                </a:moveTo>
                <a:lnTo>
                  <a:pt x="3200400" y="0"/>
                </a:lnTo>
                <a:lnTo>
                  <a:pt x="3200400" y="3629891"/>
                </a:lnTo>
                <a:lnTo>
                  <a:pt x="0" y="3629891"/>
                </a:lnTo>
                <a:close/>
              </a:path>
            </a:pathLst>
          </a:custGeom>
        </p:spPr>
        <p:txBody>
          <a:bodyPr wrap="square">
            <a:noAutofit/>
          </a:bodyPr>
          <a:lstStyle/>
          <a:p>
            <a:endParaRPr lang="en-US"/>
          </a:p>
        </p:txBody>
      </p:sp>
    </p:spTree>
    <p:extLst>
      <p:ext uri="{BB962C8B-B14F-4D97-AF65-F5344CB8AC3E}">
        <p14:creationId xmlns:p14="http://schemas.microsoft.com/office/powerpoint/2010/main" val="2087305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AC6064-6CB7-435E-B49B-E0B2043E870E}"/>
              </a:ext>
            </a:extLst>
          </p:cNvPr>
          <p:cNvSpPr>
            <a:spLocks noGrp="1"/>
          </p:cNvSpPr>
          <p:nvPr>
            <p:ph type="pic" sz="quarter" idx="10"/>
          </p:nvPr>
        </p:nvSpPr>
        <p:spPr>
          <a:xfrm>
            <a:off x="4641273" y="3158836"/>
            <a:ext cx="7024254" cy="2840182"/>
          </a:xfrm>
          <a:custGeom>
            <a:avLst/>
            <a:gdLst>
              <a:gd name="connsiteX0" fmla="*/ 0 w 7024254"/>
              <a:gd name="connsiteY0" fmla="*/ 0 h 2840182"/>
              <a:gd name="connsiteX1" fmla="*/ 7024254 w 7024254"/>
              <a:gd name="connsiteY1" fmla="*/ 0 h 2840182"/>
              <a:gd name="connsiteX2" fmla="*/ 7024254 w 7024254"/>
              <a:gd name="connsiteY2" fmla="*/ 2840182 h 2840182"/>
              <a:gd name="connsiteX3" fmla="*/ 0 w 7024254"/>
              <a:gd name="connsiteY3" fmla="*/ 2840182 h 2840182"/>
            </a:gdLst>
            <a:ahLst/>
            <a:cxnLst>
              <a:cxn ang="0">
                <a:pos x="connsiteX0" y="connsiteY0"/>
              </a:cxn>
              <a:cxn ang="0">
                <a:pos x="connsiteX1" y="connsiteY1"/>
              </a:cxn>
              <a:cxn ang="0">
                <a:pos x="connsiteX2" y="connsiteY2"/>
              </a:cxn>
              <a:cxn ang="0">
                <a:pos x="connsiteX3" y="connsiteY3"/>
              </a:cxn>
            </a:cxnLst>
            <a:rect l="l" t="t" r="r" b="b"/>
            <a:pathLst>
              <a:path w="7024254" h="2840182">
                <a:moveTo>
                  <a:pt x="0" y="0"/>
                </a:moveTo>
                <a:lnTo>
                  <a:pt x="7024254" y="0"/>
                </a:lnTo>
                <a:lnTo>
                  <a:pt x="7024254" y="2840182"/>
                </a:lnTo>
                <a:lnTo>
                  <a:pt x="0" y="2840182"/>
                </a:lnTo>
                <a:close/>
              </a:path>
            </a:pathLst>
          </a:custGeom>
        </p:spPr>
        <p:txBody>
          <a:bodyPr wrap="square">
            <a:noAutofit/>
          </a:bodyPr>
          <a:lstStyle/>
          <a:p>
            <a:endParaRPr lang="en-US"/>
          </a:p>
        </p:txBody>
      </p:sp>
    </p:spTree>
    <p:extLst>
      <p:ext uri="{BB962C8B-B14F-4D97-AF65-F5344CB8AC3E}">
        <p14:creationId xmlns:p14="http://schemas.microsoft.com/office/powerpoint/2010/main" val="3703521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5E9641F-AC0D-4066-9390-AF13EFB009F2}"/>
              </a:ext>
            </a:extLst>
          </p:cNvPr>
          <p:cNvSpPr>
            <a:spLocks noGrp="1"/>
          </p:cNvSpPr>
          <p:nvPr>
            <p:ph type="pic" sz="quarter" idx="10"/>
          </p:nvPr>
        </p:nvSpPr>
        <p:spPr>
          <a:xfrm>
            <a:off x="0" y="0"/>
            <a:ext cx="9324109" cy="6858000"/>
          </a:xfrm>
          <a:custGeom>
            <a:avLst/>
            <a:gdLst>
              <a:gd name="connsiteX0" fmla="*/ 0 w 9324109"/>
              <a:gd name="connsiteY0" fmla="*/ 0 h 6858000"/>
              <a:gd name="connsiteX1" fmla="*/ 9324109 w 9324109"/>
              <a:gd name="connsiteY1" fmla="*/ 0 h 6858000"/>
              <a:gd name="connsiteX2" fmla="*/ 9324109 w 9324109"/>
              <a:gd name="connsiteY2" fmla="*/ 6858000 h 6858000"/>
              <a:gd name="connsiteX3" fmla="*/ 0 w 932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24109" h="6858000">
                <a:moveTo>
                  <a:pt x="0" y="0"/>
                </a:moveTo>
                <a:lnTo>
                  <a:pt x="9324109" y="0"/>
                </a:lnTo>
                <a:lnTo>
                  <a:pt x="9324109" y="6858000"/>
                </a:lnTo>
                <a:lnTo>
                  <a:pt x="0" y="68580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EA63A75D-CF84-4140-856D-DBBCBE9765C3}"/>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907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584ECC-032A-448F-944E-F8BD966A3EF8}"/>
              </a:ext>
            </a:extLst>
          </p:cNvPr>
          <p:cNvSpPr>
            <a:spLocks noGrp="1"/>
          </p:cNvSpPr>
          <p:nvPr>
            <p:ph type="pic" sz="quarter" idx="10"/>
          </p:nvPr>
        </p:nvSpPr>
        <p:spPr>
          <a:xfrm>
            <a:off x="1551709"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3400576-D8EB-450D-B217-99DB7AEF8740}"/>
              </a:ext>
            </a:extLst>
          </p:cNvPr>
          <p:cNvSpPr>
            <a:spLocks noGrp="1"/>
          </p:cNvSpPr>
          <p:nvPr>
            <p:ph type="pic" sz="quarter" idx="11"/>
          </p:nvPr>
        </p:nvSpPr>
        <p:spPr>
          <a:xfrm>
            <a:off x="7924800"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Tree>
    <p:extLst>
      <p:ext uri="{BB962C8B-B14F-4D97-AF65-F5344CB8AC3E}">
        <p14:creationId xmlns:p14="http://schemas.microsoft.com/office/powerpoint/2010/main" val="69214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D187CF8-A803-47CB-99E4-59A981E747E9}"/>
              </a:ext>
            </a:extLst>
          </p:cNvPr>
          <p:cNvSpPr>
            <a:spLocks noGrp="1"/>
          </p:cNvSpPr>
          <p:nvPr>
            <p:ph type="pic" sz="quarter" idx="10"/>
          </p:nvPr>
        </p:nvSpPr>
        <p:spPr>
          <a:xfrm>
            <a:off x="0" y="678873"/>
            <a:ext cx="12192000" cy="3629602"/>
          </a:xfrm>
          <a:custGeom>
            <a:avLst/>
            <a:gdLst>
              <a:gd name="connsiteX0" fmla="*/ 0 w 12192000"/>
              <a:gd name="connsiteY0" fmla="*/ 0 h 3629602"/>
              <a:gd name="connsiteX1" fmla="*/ 12192000 w 12192000"/>
              <a:gd name="connsiteY1" fmla="*/ 0 h 3629602"/>
              <a:gd name="connsiteX2" fmla="*/ 12192000 w 12192000"/>
              <a:gd name="connsiteY2" fmla="*/ 3629602 h 3629602"/>
              <a:gd name="connsiteX3" fmla="*/ 0 w 12192000"/>
              <a:gd name="connsiteY3" fmla="*/ 3629602 h 3629602"/>
            </a:gdLst>
            <a:ahLst/>
            <a:cxnLst>
              <a:cxn ang="0">
                <a:pos x="connsiteX0" y="connsiteY0"/>
              </a:cxn>
              <a:cxn ang="0">
                <a:pos x="connsiteX1" y="connsiteY1"/>
              </a:cxn>
              <a:cxn ang="0">
                <a:pos x="connsiteX2" y="connsiteY2"/>
              </a:cxn>
              <a:cxn ang="0">
                <a:pos x="connsiteX3" y="connsiteY3"/>
              </a:cxn>
            </a:cxnLst>
            <a:rect l="l" t="t" r="r" b="b"/>
            <a:pathLst>
              <a:path w="12192000" h="3629602">
                <a:moveTo>
                  <a:pt x="0" y="0"/>
                </a:moveTo>
                <a:lnTo>
                  <a:pt x="12192000" y="0"/>
                </a:lnTo>
                <a:lnTo>
                  <a:pt x="12192000" y="3629602"/>
                </a:lnTo>
                <a:lnTo>
                  <a:pt x="0" y="362960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CFCBA5BA-1B8F-459D-A994-8F1C6F65E1FB}"/>
              </a:ext>
            </a:extLst>
          </p:cNvPr>
          <p:cNvSpPr>
            <a:spLocks noGrp="1"/>
          </p:cNvSpPr>
          <p:nvPr>
            <p:ph type="pic" sz="quarter" idx="11"/>
          </p:nvPr>
        </p:nvSpPr>
        <p:spPr>
          <a:xfrm>
            <a:off x="6096000" y="3671456"/>
            <a:ext cx="3144982" cy="3186545"/>
          </a:xfrm>
          <a:custGeom>
            <a:avLst/>
            <a:gdLst>
              <a:gd name="connsiteX0" fmla="*/ 0 w 3144982"/>
              <a:gd name="connsiteY0" fmla="*/ 0 h 3186545"/>
              <a:gd name="connsiteX1" fmla="*/ 3144982 w 3144982"/>
              <a:gd name="connsiteY1" fmla="*/ 0 h 3186545"/>
              <a:gd name="connsiteX2" fmla="*/ 3144982 w 3144982"/>
              <a:gd name="connsiteY2" fmla="*/ 3186545 h 3186545"/>
              <a:gd name="connsiteX3" fmla="*/ 0 w 3144982"/>
              <a:gd name="connsiteY3" fmla="*/ 3186545 h 3186545"/>
            </a:gdLst>
            <a:ahLst/>
            <a:cxnLst>
              <a:cxn ang="0">
                <a:pos x="connsiteX0" y="connsiteY0"/>
              </a:cxn>
              <a:cxn ang="0">
                <a:pos x="connsiteX1" y="connsiteY1"/>
              </a:cxn>
              <a:cxn ang="0">
                <a:pos x="connsiteX2" y="connsiteY2"/>
              </a:cxn>
              <a:cxn ang="0">
                <a:pos x="connsiteX3" y="connsiteY3"/>
              </a:cxn>
            </a:cxnLst>
            <a:rect l="l" t="t" r="r" b="b"/>
            <a:pathLst>
              <a:path w="3144982" h="3186545">
                <a:moveTo>
                  <a:pt x="0" y="0"/>
                </a:moveTo>
                <a:lnTo>
                  <a:pt x="3144982" y="0"/>
                </a:lnTo>
                <a:lnTo>
                  <a:pt x="3144982" y="3186545"/>
                </a:lnTo>
                <a:lnTo>
                  <a:pt x="0" y="3186545"/>
                </a:lnTo>
                <a:close/>
              </a:path>
            </a:pathLst>
          </a:custGeom>
        </p:spPr>
        <p:txBody>
          <a:bodyPr wrap="square">
            <a:noAutofit/>
          </a:bodyPr>
          <a:lstStyle/>
          <a:p>
            <a:endParaRPr lang="en-US"/>
          </a:p>
        </p:txBody>
      </p:sp>
    </p:spTree>
    <p:extLst>
      <p:ext uri="{BB962C8B-B14F-4D97-AF65-F5344CB8AC3E}">
        <p14:creationId xmlns:p14="http://schemas.microsoft.com/office/powerpoint/2010/main" val="4276581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0D0F0FC-A824-49E3-80C9-E850D86A2D42}"/>
              </a:ext>
            </a:extLst>
          </p:cNvPr>
          <p:cNvSpPr>
            <a:spLocks noGrp="1"/>
          </p:cNvSpPr>
          <p:nvPr>
            <p:ph type="pic" sz="quarter" idx="10"/>
          </p:nvPr>
        </p:nvSpPr>
        <p:spPr>
          <a:xfrm>
            <a:off x="3837710" y="1170709"/>
            <a:ext cx="4516581" cy="4516581"/>
          </a:xfrm>
          <a:custGeom>
            <a:avLst/>
            <a:gdLst>
              <a:gd name="connsiteX0" fmla="*/ 0 w 4516581"/>
              <a:gd name="connsiteY0" fmla="*/ 0 h 4516581"/>
              <a:gd name="connsiteX1" fmla="*/ 4516581 w 4516581"/>
              <a:gd name="connsiteY1" fmla="*/ 0 h 4516581"/>
              <a:gd name="connsiteX2" fmla="*/ 4516581 w 4516581"/>
              <a:gd name="connsiteY2" fmla="*/ 4516581 h 4516581"/>
              <a:gd name="connsiteX3" fmla="*/ 0 w 4516581"/>
              <a:gd name="connsiteY3" fmla="*/ 4516581 h 4516581"/>
            </a:gdLst>
            <a:ahLst/>
            <a:cxnLst>
              <a:cxn ang="0">
                <a:pos x="connsiteX0" y="connsiteY0"/>
              </a:cxn>
              <a:cxn ang="0">
                <a:pos x="connsiteX1" y="connsiteY1"/>
              </a:cxn>
              <a:cxn ang="0">
                <a:pos x="connsiteX2" y="connsiteY2"/>
              </a:cxn>
              <a:cxn ang="0">
                <a:pos x="connsiteX3" y="connsiteY3"/>
              </a:cxn>
            </a:cxnLst>
            <a:rect l="l" t="t" r="r" b="b"/>
            <a:pathLst>
              <a:path w="4516581" h="4516581">
                <a:moveTo>
                  <a:pt x="0" y="0"/>
                </a:moveTo>
                <a:lnTo>
                  <a:pt x="4516581" y="0"/>
                </a:lnTo>
                <a:lnTo>
                  <a:pt x="4516581" y="4516581"/>
                </a:lnTo>
                <a:lnTo>
                  <a:pt x="0" y="4516581"/>
                </a:lnTo>
                <a:close/>
              </a:path>
            </a:pathLst>
          </a:custGeom>
        </p:spPr>
        <p:txBody>
          <a:bodyPr wrap="square">
            <a:noAutofit/>
          </a:bodyPr>
          <a:lstStyle/>
          <a:p>
            <a:endParaRPr lang="en-US"/>
          </a:p>
        </p:txBody>
      </p:sp>
    </p:spTree>
    <p:extLst>
      <p:ext uri="{BB962C8B-B14F-4D97-AF65-F5344CB8AC3E}">
        <p14:creationId xmlns:p14="http://schemas.microsoft.com/office/powerpoint/2010/main" val="3756849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9099C05-F391-49E3-87AF-7E081BDEF0C5}"/>
              </a:ext>
            </a:extLst>
          </p:cNvPr>
          <p:cNvSpPr>
            <a:spLocks noGrp="1"/>
          </p:cNvSpPr>
          <p:nvPr>
            <p:ph type="pic" sz="quarter" idx="10"/>
          </p:nvPr>
        </p:nvSpPr>
        <p:spPr>
          <a:xfrm>
            <a:off x="0" y="1108364"/>
            <a:ext cx="7716982" cy="5749636"/>
          </a:xfrm>
          <a:custGeom>
            <a:avLst/>
            <a:gdLst>
              <a:gd name="connsiteX0" fmla="*/ 0 w 7716982"/>
              <a:gd name="connsiteY0" fmla="*/ 0 h 5749636"/>
              <a:gd name="connsiteX1" fmla="*/ 7716982 w 7716982"/>
              <a:gd name="connsiteY1" fmla="*/ 0 h 5749636"/>
              <a:gd name="connsiteX2" fmla="*/ 7716982 w 7716982"/>
              <a:gd name="connsiteY2" fmla="*/ 5749636 h 5749636"/>
              <a:gd name="connsiteX3" fmla="*/ 0 w 7716982"/>
              <a:gd name="connsiteY3" fmla="*/ 5749636 h 5749636"/>
            </a:gdLst>
            <a:ahLst/>
            <a:cxnLst>
              <a:cxn ang="0">
                <a:pos x="connsiteX0" y="connsiteY0"/>
              </a:cxn>
              <a:cxn ang="0">
                <a:pos x="connsiteX1" y="connsiteY1"/>
              </a:cxn>
              <a:cxn ang="0">
                <a:pos x="connsiteX2" y="connsiteY2"/>
              </a:cxn>
              <a:cxn ang="0">
                <a:pos x="connsiteX3" y="connsiteY3"/>
              </a:cxn>
            </a:cxnLst>
            <a:rect l="l" t="t" r="r" b="b"/>
            <a:pathLst>
              <a:path w="7716982" h="5749636">
                <a:moveTo>
                  <a:pt x="0" y="0"/>
                </a:moveTo>
                <a:lnTo>
                  <a:pt x="7716982" y="0"/>
                </a:lnTo>
                <a:lnTo>
                  <a:pt x="7716982" y="5749636"/>
                </a:lnTo>
                <a:lnTo>
                  <a:pt x="0" y="5749636"/>
                </a:lnTo>
                <a:close/>
              </a:path>
            </a:pathLst>
          </a:custGeom>
        </p:spPr>
        <p:txBody>
          <a:bodyPr wrap="square">
            <a:noAutofit/>
          </a:bodyPr>
          <a:lstStyle/>
          <a:p>
            <a:endParaRPr lang="en-US"/>
          </a:p>
        </p:txBody>
      </p:sp>
    </p:spTree>
    <p:extLst>
      <p:ext uri="{BB962C8B-B14F-4D97-AF65-F5344CB8AC3E}">
        <p14:creationId xmlns:p14="http://schemas.microsoft.com/office/powerpoint/2010/main" val="341606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01DCDCC-7C5E-4E33-9F6F-CE92779A4672}"/>
              </a:ext>
            </a:extLst>
          </p:cNvPr>
          <p:cNvSpPr>
            <a:spLocks noGrp="1"/>
          </p:cNvSpPr>
          <p:nvPr>
            <p:ph type="pic" sz="quarter" idx="10"/>
          </p:nvPr>
        </p:nvSpPr>
        <p:spPr>
          <a:xfrm>
            <a:off x="3823856" y="0"/>
            <a:ext cx="8368145" cy="5735782"/>
          </a:xfrm>
          <a:custGeom>
            <a:avLst/>
            <a:gdLst>
              <a:gd name="connsiteX0" fmla="*/ 0 w 8368145"/>
              <a:gd name="connsiteY0" fmla="*/ 0 h 5735782"/>
              <a:gd name="connsiteX1" fmla="*/ 8368145 w 8368145"/>
              <a:gd name="connsiteY1" fmla="*/ 0 h 5735782"/>
              <a:gd name="connsiteX2" fmla="*/ 8368145 w 8368145"/>
              <a:gd name="connsiteY2" fmla="*/ 5735782 h 5735782"/>
              <a:gd name="connsiteX3" fmla="*/ 0 w 8368145"/>
              <a:gd name="connsiteY3" fmla="*/ 5735782 h 5735782"/>
            </a:gdLst>
            <a:ahLst/>
            <a:cxnLst>
              <a:cxn ang="0">
                <a:pos x="connsiteX0" y="connsiteY0"/>
              </a:cxn>
              <a:cxn ang="0">
                <a:pos x="connsiteX1" y="connsiteY1"/>
              </a:cxn>
              <a:cxn ang="0">
                <a:pos x="connsiteX2" y="connsiteY2"/>
              </a:cxn>
              <a:cxn ang="0">
                <a:pos x="connsiteX3" y="connsiteY3"/>
              </a:cxn>
            </a:cxnLst>
            <a:rect l="l" t="t" r="r" b="b"/>
            <a:pathLst>
              <a:path w="8368145" h="5735782">
                <a:moveTo>
                  <a:pt x="0" y="0"/>
                </a:moveTo>
                <a:lnTo>
                  <a:pt x="8368145" y="0"/>
                </a:lnTo>
                <a:lnTo>
                  <a:pt x="8368145" y="5735782"/>
                </a:lnTo>
                <a:lnTo>
                  <a:pt x="0" y="57357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BE75110C-27B1-416F-9AAD-EBE4088D34C1}"/>
              </a:ext>
            </a:extLst>
          </p:cNvPr>
          <p:cNvSpPr>
            <a:spLocks noGrp="1"/>
          </p:cNvSpPr>
          <p:nvPr>
            <p:ph type="pic" sz="quarter" idx="11"/>
          </p:nvPr>
        </p:nvSpPr>
        <p:spPr>
          <a:xfrm>
            <a:off x="5888183"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1DAB456-5687-4796-9794-1D6BC17A8D84}"/>
              </a:ext>
            </a:extLst>
          </p:cNvPr>
          <p:cNvSpPr>
            <a:spLocks noGrp="1"/>
          </p:cNvSpPr>
          <p:nvPr>
            <p:ph type="pic" sz="quarter" idx="12"/>
          </p:nvPr>
        </p:nvSpPr>
        <p:spPr>
          <a:xfrm>
            <a:off x="9074729"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Tree>
    <p:extLst>
      <p:ext uri="{BB962C8B-B14F-4D97-AF65-F5344CB8AC3E}">
        <p14:creationId xmlns:p14="http://schemas.microsoft.com/office/powerpoint/2010/main" val="1728447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918A331-1D3B-45C1-A0A1-7C39C86C2F7C}"/>
              </a:ext>
            </a:extLst>
          </p:cNvPr>
          <p:cNvSpPr>
            <a:spLocks noGrp="1"/>
          </p:cNvSpPr>
          <p:nvPr>
            <p:ph type="pic" sz="quarter" idx="10"/>
          </p:nvPr>
        </p:nvSpPr>
        <p:spPr>
          <a:xfrm>
            <a:off x="4405745"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63AF586-6D30-43B3-A35E-BF33223E5D0A}"/>
              </a:ext>
            </a:extLst>
          </p:cNvPr>
          <p:cNvSpPr>
            <a:spLocks noGrp="1"/>
          </p:cNvSpPr>
          <p:nvPr>
            <p:ph type="pic" sz="quarter" idx="11"/>
          </p:nvPr>
        </p:nvSpPr>
        <p:spPr>
          <a:xfrm>
            <a:off x="7606147"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B52933C-DD32-4C14-971F-0E689065D4B4}"/>
              </a:ext>
            </a:extLst>
          </p:cNvPr>
          <p:cNvSpPr>
            <a:spLocks noGrp="1"/>
          </p:cNvSpPr>
          <p:nvPr>
            <p:ph type="pic" sz="quarter" idx="12"/>
          </p:nvPr>
        </p:nvSpPr>
        <p:spPr>
          <a:xfrm>
            <a:off x="10806548" y="2410691"/>
            <a:ext cx="1385453" cy="2230582"/>
          </a:xfrm>
          <a:custGeom>
            <a:avLst/>
            <a:gdLst>
              <a:gd name="connsiteX0" fmla="*/ 0 w 1385453"/>
              <a:gd name="connsiteY0" fmla="*/ 0 h 2230582"/>
              <a:gd name="connsiteX1" fmla="*/ 1385453 w 1385453"/>
              <a:gd name="connsiteY1" fmla="*/ 0 h 2230582"/>
              <a:gd name="connsiteX2" fmla="*/ 1385453 w 1385453"/>
              <a:gd name="connsiteY2" fmla="*/ 2230582 h 2230582"/>
              <a:gd name="connsiteX3" fmla="*/ 0 w 1385453"/>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1385453" h="2230582">
                <a:moveTo>
                  <a:pt x="0" y="0"/>
                </a:moveTo>
                <a:lnTo>
                  <a:pt x="1385453" y="0"/>
                </a:lnTo>
                <a:lnTo>
                  <a:pt x="1385453" y="2230582"/>
                </a:lnTo>
                <a:lnTo>
                  <a:pt x="0" y="2230582"/>
                </a:lnTo>
                <a:close/>
              </a:path>
            </a:pathLst>
          </a:custGeom>
        </p:spPr>
        <p:txBody>
          <a:bodyPr wrap="square">
            <a:noAutofit/>
          </a:bodyPr>
          <a:lstStyle/>
          <a:p>
            <a:endParaRPr lang="en-US"/>
          </a:p>
        </p:txBody>
      </p:sp>
    </p:spTree>
    <p:extLst>
      <p:ext uri="{BB962C8B-B14F-4D97-AF65-F5344CB8AC3E}">
        <p14:creationId xmlns:p14="http://schemas.microsoft.com/office/powerpoint/2010/main" val="2329048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C9140C-0BFC-454D-ADB8-34F3A0FEB88D}"/>
              </a:ext>
            </a:extLst>
          </p:cNvPr>
          <p:cNvSpPr>
            <a:spLocks noGrp="1"/>
          </p:cNvSpPr>
          <p:nvPr>
            <p:ph type="pic" sz="quarter" idx="10"/>
          </p:nvPr>
        </p:nvSpPr>
        <p:spPr>
          <a:xfrm>
            <a:off x="1274619" y="678873"/>
            <a:ext cx="3477491" cy="5472545"/>
          </a:xfrm>
          <a:custGeom>
            <a:avLst/>
            <a:gdLst>
              <a:gd name="connsiteX0" fmla="*/ 0 w 3477491"/>
              <a:gd name="connsiteY0" fmla="*/ 0 h 5472545"/>
              <a:gd name="connsiteX1" fmla="*/ 3477491 w 3477491"/>
              <a:gd name="connsiteY1" fmla="*/ 0 h 5472545"/>
              <a:gd name="connsiteX2" fmla="*/ 3477491 w 3477491"/>
              <a:gd name="connsiteY2" fmla="*/ 5472545 h 5472545"/>
              <a:gd name="connsiteX3" fmla="*/ 0 w 3477491"/>
              <a:gd name="connsiteY3" fmla="*/ 5472545 h 5472545"/>
            </a:gdLst>
            <a:ahLst/>
            <a:cxnLst>
              <a:cxn ang="0">
                <a:pos x="connsiteX0" y="connsiteY0"/>
              </a:cxn>
              <a:cxn ang="0">
                <a:pos x="connsiteX1" y="connsiteY1"/>
              </a:cxn>
              <a:cxn ang="0">
                <a:pos x="connsiteX2" y="connsiteY2"/>
              </a:cxn>
              <a:cxn ang="0">
                <a:pos x="connsiteX3" y="connsiteY3"/>
              </a:cxn>
            </a:cxnLst>
            <a:rect l="l" t="t" r="r" b="b"/>
            <a:pathLst>
              <a:path w="3477491" h="5472545">
                <a:moveTo>
                  <a:pt x="0" y="0"/>
                </a:moveTo>
                <a:lnTo>
                  <a:pt x="3477491" y="0"/>
                </a:lnTo>
                <a:lnTo>
                  <a:pt x="3477491" y="5472545"/>
                </a:lnTo>
                <a:lnTo>
                  <a:pt x="0" y="5472545"/>
                </a:lnTo>
                <a:close/>
              </a:path>
            </a:pathLst>
          </a:custGeom>
        </p:spPr>
        <p:txBody>
          <a:bodyPr wrap="square">
            <a:noAutofit/>
          </a:bodyPr>
          <a:lstStyle/>
          <a:p>
            <a:endParaRPr lang="en-US"/>
          </a:p>
        </p:txBody>
      </p:sp>
    </p:spTree>
    <p:extLst>
      <p:ext uri="{BB962C8B-B14F-4D97-AF65-F5344CB8AC3E}">
        <p14:creationId xmlns:p14="http://schemas.microsoft.com/office/powerpoint/2010/main" val="97252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90A0EDC-1C0A-4D1A-A2E3-42D7862823C3}"/>
              </a:ext>
            </a:extLst>
          </p:cNvPr>
          <p:cNvSpPr>
            <a:spLocks noGrp="1"/>
          </p:cNvSpPr>
          <p:nvPr>
            <p:ph type="pic" sz="quarter" idx="10"/>
          </p:nvPr>
        </p:nvSpPr>
        <p:spPr>
          <a:xfrm>
            <a:off x="1995056" y="0"/>
            <a:ext cx="5514109" cy="6858000"/>
          </a:xfrm>
          <a:custGeom>
            <a:avLst/>
            <a:gdLst>
              <a:gd name="connsiteX0" fmla="*/ 0 w 5514109"/>
              <a:gd name="connsiteY0" fmla="*/ 0 h 6858000"/>
              <a:gd name="connsiteX1" fmla="*/ 5514109 w 5514109"/>
              <a:gd name="connsiteY1" fmla="*/ 0 h 6858000"/>
              <a:gd name="connsiteX2" fmla="*/ 5514109 w 5514109"/>
              <a:gd name="connsiteY2" fmla="*/ 6858000 h 6858000"/>
              <a:gd name="connsiteX3" fmla="*/ 0 w 551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14109" h="6858000">
                <a:moveTo>
                  <a:pt x="0" y="0"/>
                </a:moveTo>
                <a:lnTo>
                  <a:pt x="5514109" y="0"/>
                </a:lnTo>
                <a:lnTo>
                  <a:pt x="551410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614449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F21FA2E-D4AA-487C-B34C-8C6DA2EE07F5}"/>
              </a:ext>
            </a:extLst>
          </p:cNvPr>
          <p:cNvSpPr>
            <a:spLocks noGrp="1"/>
          </p:cNvSpPr>
          <p:nvPr>
            <p:ph type="pic" sz="quarter" idx="10"/>
          </p:nvPr>
        </p:nvSpPr>
        <p:spPr>
          <a:xfrm>
            <a:off x="1177637" y="2937165"/>
            <a:ext cx="3879273" cy="3020291"/>
          </a:xfrm>
          <a:custGeom>
            <a:avLst/>
            <a:gdLst>
              <a:gd name="connsiteX0" fmla="*/ 0 w 3879273"/>
              <a:gd name="connsiteY0" fmla="*/ 0 h 3020291"/>
              <a:gd name="connsiteX1" fmla="*/ 3879273 w 3879273"/>
              <a:gd name="connsiteY1" fmla="*/ 0 h 3020291"/>
              <a:gd name="connsiteX2" fmla="*/ 3879273 w 3879273"/>
              <a:gd name="connsiteY2" fmla="*/ 3020291 h 3020291"/>
              <a:gd name="connsiteX3" fmla="*/ 0 w 3879273"/>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3879273" h="3020291">
                <a:moveTo>
                  <a:pt x="0" y="0"/>
                </a:moveTo>
                <a:lnTo>
                  <a:pt x="3879273" y="0"/>
                </a:lnTo>
                <a:lnTo>
                  <a:pt x="3879273" y="3020291"/>
                </a:lnTo>
                <a:lnTo>
                  <a:pt x="0" y="302029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4DFBA7C-307C-4B0D-B873-305A654D1C5C}"/>
              </a:ext>
            </a:extLst>
          </p:cNvPr>
          <p:cNvSpPr>
            <a:spLocks noGrp="1"/>
          </p:cNvSpPr>
          <p:nvPr>
            <p:ph type="pic" sz="quarter" idx="11"/>
          </p:nvPr>
        </p:nvSpPr>
        <p:spPr>
          <a:xfrm>
            <a:off x="5389419" y="2937165"/>
            <a:ext cx="2022764" cy="3020291"/>
          </a:xfrm>
          <a:custGeom>
            <a:avLst/>
            <a:gdLst>
              <a:gd name="connsiteX0" fmla="*/ 0 w 2022764"/>
              <a:gd name="connsiteY0" fmla="*/ 0 h 3020291"/>
              <a:gd name="connsiteX1" fmla="*/ 2022764 w 2022764"/>
              <a:gd name="connsiteY1" fmla="*/ 0 h 3020291"/>
              <a:gd name="connsiteX2" fmla="*/ 2022764 w 2022764"/>
              <a:gd name="connsiteY2" fmla="*/ 3020291 h 3020291"/>
              <a:gd name="connsiteX3" fmla="*/ 0 w 2022764"/>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2022764" h="3020291">
                <a:moveTo>
                  <a:pt x="0" y="0"/>
                </a:moveTo>
                <a:lnTo>
                  <a:pt x="2022764" y="0"/>
                </a:lnTo>
                <a:lnTo>
                  <a:pt x="2022764" y="3020291"/>
                </a:lnTo>
                <a:lnTo>
                  <a:pt x="0" y="3020291"/>
                </a:lnTo>
                <a:close/>
              </a:path>
            </a:pathLst>
          </a:custGeom>
        </p:spPr>
        <p:txBody>
          <a:bodyPr wrap="square">
            <a:noAutofit/>
          </a:bodyPr>
          <a:lstStyle/>
          <a:p>
            <a:endParaRPr lang="en-US"/>
          </a:p>
        </p:txBody>
      </p:sp>
    </p:spTree>
    <p:extLst>
      <p:ext uri="{BB962C8B-B14F-4D97-AF65-F5344CB8AC3E}">
        <p14:creationId xmlns:p14="http://schemas.microsoft.com/office/powerpoint/2010/main" val="1797230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9DCCA5C-1772-4FF3-AED5-6CDC210ED735}"/>
              </a:ext>
            </a:extLst>
          </p:cNvPr>
          <p:cNvSpPr>
            <a:spLocks noGrp="1"/>
          </p:cNvSpPr>
          <p:nvPr>
            <p:ph type="pic" sz="quarter" idx="10"/>
          </p:nvPr>
        </p:nvSpPr>
        <p:spPr>
          <a:xfrm>
            <a:off x="1025237" y="928255"/>
            <a:ext cx="3117272" cy="4267200"/>
          </a:xfrm>
          <a:custGeom>
            <a:avLst/>
            <a:gdLst>
              <a:gd name="connsiteX0" fmla="*/ 0 w 3117272"/>
              <a:gd name="connsiteY0" fmla="*/ 0 h 4267200"/>
              <a:gd name="connsiteX1" fmla="*/ 3117272 w 3117272"/>
              <a:gd name="connsiteY1" fmla="*/ 0 h 4267200"/>
              <a:gd name="connsiteX2" fmla="*/ 3117272 w 3117272"/>
              <a:gd name="connsiteY2" fmla="*/ 4267200 h 4267200"/>
              <a:gd name="connsiteX3" fmla="*/ 0 w 3117272"/>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117272" h="4267200">
                <a:moveTo>
                  <a:pt x="0" y="0"/>
                </a:moveTo>
                <a:lnTo>
                  <a:pt x="3117272" y="0"/>
                </a:lnTo>
                <a:lnTo>
                  <a:pt x="3117272" y="4267200"/>
                </a:lnTo>
                <a:lnTo>
                  <a:pt x="0" y="42672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FB011743-1F0F-4176-A91E-50DD5AABA51B}"/>
              </a:ext>
            </a:extLst>
          </p:cNvPr>
          <p:cNvSpPr>
            <a:spLocks noGrp="1"/>
          </p:cNvSpPr>
          <p:nvPr>
            <p:ph type="pic" sz="quarter" idx="11"/>
          </p:nvPr>
        </p:nvSpPr>
        <p:spPr>
          <a:xfrm>
            <a:off x="3532909" y="2590800"/>
            <a:ext cx="3505200" cy="4267200"/>
          </a:xfrm>
          <a:custGeom>
            <a:avLst/>
            <a:gdLst>
              <a:gd name="connsiteX0" fmla="*/ 0 w 3505200"/>
              <a:gd name="connsiteY0" fmla="*/ 0 h 4267200"/>
              <a:gd name="connsiteX1" fmla="*/ 3505200 w 3505200"/>
              <a:gd name="connsiteY1" fmla="*/ 0 h 4267200"/>
              <a:gd name="connsiteX2" fmla="*/ 3505200 w 3505200"/>
              <a:gd name="connsiteY2" fmla="*/ 4267200 h 4267200"/>
              <a:gd name="connsiteX3" fmla="*/ 0 w 3505200"/>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505200" h="4267200">
                <a:moveTo>
                  <a:pt x="0" y="0"/>
                </a:moveTo>
                <a:lnTo>
                  <a:pt x="3505200" y="0"/>
                </a:lnTo>
                <a:lnTo>
                  <a:pt x="3505200" y="4267200"/>
                </a:lnTo>
                <a:lnTo>
                  <a:pt x="0" y="4267200"/>
                </a:lnTo>
                <a:close/>
              </a:path>
            </a:pathLst>
          </a:custGeom>
        </p:spPr>
        <p:txBody>
          <a:bodyPr wrap="square">
            <a:noAutofit/>
          </a:bodyPr>
          <a:lstStyle/>
          <a:p>
            <a:endParaRPr lang="en-US"/>
          </a:p>
        </p:txBody>
      </p:sp>
    </p:spTree>
    <p:extLst>
      <p:ext uri="{BB962C8B-B14F-4D97-AF65-F5344CB8AC3E}">
        <p14:creationId xmlns:p14="http://schemas.microsoft.com/office/powerpoint/2010/main" val="11496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444AC6C-761C-44D2-B5D9-5780F4E86F28}"/>
              </a:ext>
            </a:extLst>
          </p:cNvPr>
          <p:cNvSpPr>
            <a:spLocks noGrp="1"/>
          </p:cNvSpPr>
          <p:nvPr>
            <p:ph type="pic" sz="quarter" idx="10"/>
          </p:nvPr>
        </p:nvSpPr>
        <p:spPr>
          <a:xfrm>
            <a:off x="4840612" y="4023316"/>
            <a:ext cx="2510775" cy="2510533"/>
          </a:xfrm>
          <a:custGeom>
            <a:avLst/>
            <a:gdLst>
              <a:gd name="connsiteX0" fmla="*/ 1496291 w 2992582"/>
              <a:gd name="connsiteY0" fmla="*/ 0 h 2992293"/>
              <a:gd name="connsiteX1" fmla="*/ 2992582 w 2992582"/>
              <a:gd name="connsiteY1" fmla="*/ 1496291 h 2992293"/>
              <a:gd name="connsiteX2" fmla="*/ 1649278 w 2992582"/>
              <a:gd name="connsiteY2" fmla="*/ 2984857 h 2992293"/>
              <a:gd name="connsiteX3" fmla="*/ 1502015 w 2992582"/>
              <a:gd name="connsiteY3" fmla="*/ 2992293 h 2992293"/>
              <a:gd name="connsiteX4" fmla="*/ 1490568 w 2992582"/>
              <a:gd name="connsiteY4" fmla="*/ 2992293 h 2992293"/>
              <a:gd name="connsiteX5" fmla="*/ 1343304 w 2992582"/>
              <a:gd name="connsiteY5" fmla="*/ 2984857 h 2992293"/>
              <a:gd name="connsiteX6" fmla="*/ 0 w 2992582"/>
              <a:gd name="connsiteY6" fmla="*/ 1496291 h 2992293"/>
              <a:gd name="connsiteX7" fmla="*/ 1496291 w 2992582"/>
              <a:gd name="connsiteY7" fmla="*/ 0 h 29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582" h="2992293">
                <a:moveTo>
                  <a:pt x="1496291" y="0"/>
                </a:moveTo>
                <a:cubicBezTo>
                  <a:pt x="2322670" y="0"/>
                  <a:pt x="2992582" y="669912"/>
                  <a:pt x="2992582" y="1496291"/>
                </a:cubicBezTo>
                <a:cubicBezTo>
                  <a:pt x="2992582" y="2271022"/>
                  <a:pt x="2403792" y="2908232"/>
                  <a:pt x="1649278" y="2984857"/>
                </a:cubicBezTo>
                <a:lnTo>
                  <a:pt x="1502015" y="2992293"/>
                </a:lnTo>
                <a:lnTo>
                  <a:pt x="1490568" y="2992293"/>
                </a:lnTo>
                <a:lnTo>
                  <a:pt x="1343304" y="2984857"/>
                </a:lnTo>
                <a:cubicBezTo>
                  <a:pt x="588790" y="2908232"/>
                  <a:pt x="0" y="2271022"/>
                  <a:pt x="0" y="1496291"/>
                </a:cubicBezTo>
                <a:cubicBezTo>
                  <a:pt x="0" y="669912"/>
                  <a:pt x="669912" y="0"/>
                  <a:pt x="1496291"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B7D965D5-5E80-4408-A88F-B0D6EA4C5C77}"/>
              </a:ext>
            </a:extLst>
          </p:cNvPr>
          <p:cNvSpPr>
            <a:spLocks noGrp="1"/>
          </p:cNvSpPr>
          <p:nvPr>
            <p:ph type="pic" sz="quarter" idx="11"/>
          </p:nvPr>
        </p:nvSpPr>
        <p:spPr>
          <a:xfrm>
            <a:off x="0" y="678874"/>
            <a:ext cx="12192000" cy="4599709"/>
          </a:xfrm>
          <a:custGeom>
            <a:avLst/>
            <a:gdLst>
              <a:gd name="connsiteX0" fmla="*/ 0 w 12192000"/>
              <a:gd name="connsiteY0" fmla="*/ 0 h 4599709"/>
              <a:gd name="connsiteX1" fmla="*/ 12192000 w 12192000"/>
              <a:gd name="connsiteY1" fmla="*/ 0 h 4599709"/>
              <a:gd name="connsiteX2" fmla="*/ 12192000 w 12192000"/>
              <a:gd name="connsiteY2" fmla="*/ 4599709 h 4599709"/>
              <a:gd name="connsiteX3" fmla="*/ 0 w 12192000"/>
              <a:gd name="connsiteY3" fmla="*/ 4599709 h 4599709"/>
            </a:gdLst>
            <a:ahLst/>
            <a:cxnLst>
              <a:cxn ang="0">
                <a:pos x="connsiteX0" y="connsiteY0"/>
              </a:cxn>
              <a:cxn ang="0">
                <a:pos x="connsiteX1" y="connsiteY1"/>
              </a:cxn>
              <a:cxn ang="0">
                <a:pos x="connsiteX2" y="connsiteY2"/>
              </a:cxn>
              <a:cxn ang="0">
                <a:pos x="connsiteX3" y="connsiteY3"/>
              </a:cxn>
            </a:cxnLst>
            <a:rect l="l" t="t" r="r" b="b"/>
            <a:pathLst>
              <a:path w="12192000" h="4599709">
                <a:moveTo>
                  <a:pt x="0" y="0"/>
                </a:moveTo>
                <a:lnTo>
                  <a:pt x="12192000" y="0"/>
                </a:lnTo>
                <a:lnTo>
                  <a:pt x="12192000" y="4599709"/>
                </a:lnTo>
                <a:lnTo>
                  <a:pt x="0" y="4599709"/>
                </a:lnTo>
                <a:close/>
              </a:path>
            </a:pathLst>
          </a:custGeom>
        </p:spPr>
        <p:txBody>
          <a:bodyPr wrap="square">
            <a:noAutofit/>
          </a:bodyPr>
          <a:lstStyle/>
          <a:p>
            <a:endParaRPr lang="en-US"/>
          </a:p>
        </p:txBody>
      </p:sp>
    </p:spTree>
    <p:extLst>
      <p:ext uri="{BB962C8B-B14F-4D97-AF65-F5344CB8AC3E}">
        <p14:creationId xmlns:p14="http://schemas.microsoft.com/office/powerpoint/2010/main" val="3314920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7796F7-58F2-4B7D-892A-09FAB46949AE}"/>
              </a:ext>
            </a:extLst>
          </p:cNvPr>
          <p:cNvSpPr>
            <a:spLocks noGrp="1"/>
          </p:cNvSpPr>
          <p:nvPr>
            <p:ph type="pic" sz="quarter" idx="10"/>
          </p:nvPr>
        </p:nvSpPr>
        <p:spPr>
          <a:xfrm>
            <a:off x="1" y="1385456"/>
            <a:ext cx="7994073" cy="3602181"/>
          </a:xfrm>
          <a:custGeom>
            <a:avLst/>
            <a:gdLst>
              <a:gd name="connsiteX0" fmla="*/ 0 w 7994073"/>
              <a:gd name="connsiteY0" fmla="*/ 0 h 3602181"/>
              <a:gd name="connsiteX1" fmla="*/ 7994073 w 7994073"/>
              <a:gd name="connsiteY1" fmla="*/ 0 h 3602181"/>
              <a:gd name="connsiteX2" fmla="*/ 7994073 w 7994073"/>
              <a:gd name="connsiteY2" fmla="*/ 3602181 h 3602181"/>
              <a:gd name="connsiteX3" fmla="*/ 0 w 7994073"/>
              <a:gd name="connsiteY3" fmla="*/ 3602181 h 3602181"/>
            </a:gdLst>
            <a:ahLst/>
            <a:cxnLst>
              <a:cxn ang="0">
                <a:pos x="connsiteX0" y="connsiteY0"/>
              </a:cxn>
              <a:cxn ang="0">
                <a:pos x="connsiteX1" y="connsiteY1"/>
              </a:cxn>
              <a:cxn ang="0">
                <a:pos x="connsiteX2" y="connsiteY2"/>
              </a:cxn>
              <a:cxn ang="0">
                <a:pos x="connsiteX3" y="connsiteY3"/>
              </a:cxn>
            </a:cxnLst>
            <a:rect l="l" t="t" r="r" b="b"/>
            <a:pathLst>
              <a:path w="7994073" h="3602181">
                <a:moveTo>
                  <a:pt x="0" y="0"/>
                </a:moveTo>
                <a:lnTo>
                  <a:pt x="7994073" y="0"/>
                </a:lnTo>
                <a:lnTo>
                  <a:pt x="7994073" y="3602181"/>
                </a:lnTo>
                <a:lnTo>
                  <a:pt x="0" y="360218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D19E579-0936-4CFF-9C3E-6B5D59668B08}"/>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610434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3AE0EB5-FDCD-4C0D-8765-781A7483BD9E}"/>
              </a:ext>
            </a:extLst>
          </p:cNvPr>
          <p:cNvSpPr>
            <a:spLocks noGrp="1"/>
          </p:cNvSpPr>
          <p:nvPr>
            <p:ph type="pic" sz="quarter" idx="10"/>
          </p:nvPr>
        </p:nvSpPr>
        <p:spPr>
          <a:xfrm>
            <a:off x="997528" y="1191492"/>
            <a:ext cx="2147455" cy="2275609"/>
          </a:xfrm>
          <a:custGeom>
            <a:avLst/>
            <a:gdLst>
              <a:gd name="connsiteX0" fmla="*/ 0 w 2147455"/>
              <a:gd name="connsiteY0" fmla="*/ 0 h 2275609"/>
              <a:gd name="connsiteX1" fmla="*/ 2147455 w 2147455"/>
              <a:gd name="connsiteY1" fmla="*/ 0 h 2275609"/>
              <a:gd name="connsiteX2" fmla="*/ 2147455 w 2147455"/>
              <a:gd name="connsiteY2" fmla="*/ 2275609 h 2275609"/>
              <a:gd name="connsiteX3" fmla="*/ 0 w 2147455"/>
              <a:gd name="connsiteY3" fmla="*/ 2275609 h 2275609"/>
            </a:gdLst>
            <a:ahLst/>
            <a:cxnLst>
              <a:cxn ang="0">
                <a:pos x="connsiteX0" y="connsiteY0"/>
              </a:cxn>
              <a:cxn ang="0">
                <a:pos x="connsiteX1" y="connsiteY1"/>
              </a:cxn>
              <a:cxn ang="0">
                <a:pos x="connsiteX2" y="connsiteY2"/>
              </a:cxn>
              <a:cxn ang="0">
                <a:pos x="connsiteX3" y="connsiteY3"/>
              </a:cxn>
            </a:cxnLst>
            <a:rect l="l" t="t" r="r" b="b"/>
            <a:pathLst>
              <a:path w="2147455" h="2275609">
                <a:moveTo>
                  <a:pt x="0" y="0"/>
                </a:moveTo>
                <a:lnTo>
                  <a:pt x="2147455" y="0"/>
                </a:lnTo>
                <a:lnTo>
                  <a:pt x="2147455" y="2275609"/>
                </a:lnTo>
                <a:lnTo>
                  <a:pt x="0" y="2275609"/>
                </a:lnTo>
                <a:close/>
              </a:path>
            </a:pathLst>
          </a:custGeom>
        </p:spPr>
        <p:txBody>
          <a:bodyPr wrap="square">
            <a:noAutofit/>
          </a:bodyPr>
          <a:lstStyle/>
          <a:p>
            <a:endParaRPr lang="en-US"/>
          </a:p>
        </p:txBody>
      </p:sp>
    </p:spTree>
    <p:extLst>
      <p:ext uri="{BB962C8B-B14F-4D97-AF65-F5344CB8AC3E}">
        <p14:creationId xmlns:p14="http://schemas.microsoft.com/office/powerpoint/2010/main" val="3355988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36C71D-5E9D-4442-BCFC-03E4256B7D3F}"/>
              </a:ext>
            </a:extLst>
          </p:cNvPr>
          <p:cNvSpPr>
            <a:spLocks noGrp="1"/>
          </p:cNvSpPr>
          <p:nvPr>
            <p:ph type="pic" sz="quarter" idx="10"/>
          </p:nvPr>
        </p:nvSpPr>
        <p:spPr>
          <a:xfrm>
            <a:off x="6096000" y="820882"/>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B7B58A-ADF5-4284-A097-CD4A87623945}"/>
              </a:ext>
            </a:extLst>
          </p:cNvPr>
          <p:cNvSpPr>
            <a:spLocks noGrp="1"/>
          </p:cNvSpPr>
          <p:nvPr>
            <p:ph type="pic" sz="quarter" idx="11"/>
          </p:nvPr>
        </p:nvSpPr>
        <p:spPr>
          <a:xfrm>
            <a:off x="6096000" y="2649681"/>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98F020D8-16AF-4983-A8B2-9CD744813608}"/>
              </a:ext>
            </a:extLst>
          </p:cNvPr>
          <p:cNvSpPr>
            <a:spLocks noGrp="1"/>
          </p:cNvSpPr>
          <p:nvPr>
            <p:ph type="pic" sz="quarter" idx="12"/>
          </p:nvPr>
        </p:nvSpPr>
        <p:spPr>
          <a:xfrm>
            <a:off x="6096000" y="4520046"/>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Tree>
    <p:extLst>
      <p:ext uri="{BB962C8B-B14F-4D97-AF65-F5344CB8AC3E}">
        <p14:creationId xmlns:p14="http://schemas.microsoft.com/office/powerpoint/2010/main" val="1748726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024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5C567B-9958-44DE-A4AF-46DCFCB9FF03}"/>
              </a:ext>
            </a:extLst>
          </p:cNvPr>
          <p:cNvSpPr>
            <a:spLocks noGrp="1"/>
          </p:cNvSpPr>
          <p:nvPr>
            <p:ph type="pic" sz="quarter" idx="10"/>
          </p:nvPr>
        </p:nvSpPr>
        <p:spPr>
          <a:xfrm>
            <a:off x="2978727" y="2538484"/>
            <a:ext cx="1607128" cy="2850933"/>
          </a:xfrm>
          <a:custGeom>
            <a:avLst/>
            <a:gdLst>
              <a:gd name="connsiteX0" fmla="*/ 0 w 1607128"/>
              <a:gd name="connsiteY0" fmla="*/ 0 h 2850933"/>
              <a:gd name="connsiteX1" fmla="*/ 1607128 w 1607128"/>
              <a:gd name="connsiteY1" fmla="*/ 0 h 2850933"/>
              <a:gd name="connsiteX2" fmla="*/ 1607128 w 1607128"/>
              <a:gd name="connsiteY2" fmla="*/ 2850933 h 2850933"/>
              <a:gd name="connsiteX3" fmla="*/ 0 w 1607128"/>
              <a:gd name="connsiteY3" fmla="*/ 2850933 h 2850933"/>
            </a:gdLst>
            <a:ahLst/>
            <a:cxnLst>
              <a:cxn ang="0">
                <a:pos x="connsiteX0" y="connsiteY0"/>
              </a:cxn>
              <a:cxn ang="0">
                <a:pos x="connsiteX1" y="connsiteY1"/>
              </a:cxn>
              <a:cxn ang="0">
                <a:pos x="connsiteX2" y="connsiteY2"/>
              </a:cxn>
              <a:cxn ang="0">
                <a:pos x="connsiteX3" y="connsiteY3"/>
              </a:cxn>
            </a:cxnLst>
            <a:rect l="l" t="t" r="r" b="b"/>
            <a:pathLst>
              <a:path w="1607128" h="2850933">
                <a:moveTo>
                  <a:pt x="0" y="0"/>
                </a:moveTo>
                <a:lnTo>
                  <a:pt x="1607128" y="0"/>
                </a:lnTo>
                <a:lnTo>
                  <a:pt x="1607128" y="2850933"/>
                </a:lnTo>
                <a:lnTo>
                  <a:pt x="0" y="285093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2E399F72-56AD-47D0-AAFD-2A67F322B49D}"/>
              </a:ext>
            </a:extLst>
          </p:cNvPr>
          <p:cNvSpPr>
            <a:spLocks noGrp="1"/>
          </p:cNvSpPr>
          <p:nvPr>
            <p:ph type="pic" sz="quarter" idx="11"/>
          </p:nvPr>
        </p:nvSpPr>
        <p:spPr>
          <a:xfrm>
            <a:off x="0" y="997528"/>
            <a:ext cx="12192000" cy="4738255"/>
          </a:xfrm>
          <a:custGeom>
            <a:avLst/>
            <a:gdLst>
              <a:gd name="connsiteX0" fmla="*/ 0 w 12192000"/>
              <a:gd name="connsiteY0" fmla="*/ 0 h 4738255"/>
              <a:gd name="connsiteX1" fmla="*/ 12192000 w 12192000"/>
              <a:gd name="connsiteY1" fmla="*/ 0 h 4738255"/>
              <a:gd name="connsiteX2" fmla="*/ 12192000 w 12192000"/>
              <a:gd name="connsiteY2" fmla="*/ 4738255 h 4738255"/>
              <a:gd name="connsiteX3" fmla="*/ 0 w 12192000"/>
              <a:gd name="connsiteY3" fmla="*/ 4738255 h 4738255"/>
            </a:gdLst>
            <a:ahLst/>
            <a:cxnLst>
              <a:cxn ang="0">
                <a:pos x="connsiteX0" y="connsiteY0"/>
              </a:cxn>
              <a:cxn ang="0">
                <a:pos x="connsiteX1" y="connsiteY1"/>
              </a:cxn>
              <a:cxn ang="0">
                <a:pos x="connsiteX2" y="connsiteY2"/>
              </a:cxn>
              <a:cxn ang="0">
                <a:pos x="connsiteX3" y="connsiteY3"/>
              </a:cxn>
            </a:cxnLst>
            <a:rect l="l" t="t" r="r" b="b"/>
            <a:pathLst>
              <a:path w="12192000" h="4738255">
                <a:moveTo>
                  <a:pt x="0" y="0"/>
                </a:moveTo>
                <a:lnTo>
                  <a:pt x="12192000" y="0"/>
                </a:lnTo>
                <a:lnTo>
                  <a:pt x="12192000" y="4738255"/>
                </a:lnTo>
                <a:lnTo>
                  <a:pt x="0" y="4738255"/>
                </a:lnTo>
                <a:close/>
              </a:path>
            </a:pathLst>
          </a:custGeom>
        </p:spPr>
        <p:txBody>
          <a:bodyPr wrap="square">
            <a:noAutofit/>
          </a:bodyPr>
          <a:lstStyle/>
          <a:p>
            <a:endParaRPr lang="en-US"/>
          </a:p>
        </p:txBody>
      </p:sp>
    </p:spTree>
    <p:extLst>
      <p:ext uri="{BB962C8B-B14F-4D97-AF65-F5344CB8AC3E}">
        <p14:creationId xmlns:p14="http://schemas.microsoft.com/office/powerpoint/2010/main" val="4005723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937929D-17B6-4AB5-986F-C46A917C7D5D}"/>
              </a:ext>
            </a:extLst>
          </p:cNvPr>
          <p:cNvSpPr>
            <a:spLocks noGrp="1"/>
          </p:cNvSpPr>
          <p:nvPr>
            <p:ph type="pic" sz="quarter" idx="10"/>
          </p:nvPr>
        </p:nvSpPr>
        <p:spPr>
          <a:xfrm>
            <a:off x="6591869" y="1856096"/>
            <a:ext cx="5600131" cy="3807725"/>
          </a:xfrm>
          <a:custGeom>
            <a:avLst/>
            <a:gdLst>
              <a:gd name="connsiteX0" fmla="*/ 0 w 5600131"/>
              <a:gd name="connsiteY0" fmla="*/ 0 h 3807725"/>
              <a:gd name="connsiteX1" fmla="*/ 5600131 w 5600131"/>
              <a:gd name="connsiteY1" fmla="*/ 0 h 3807725"/>
              <a:gd name="connsiteX2" fmla="*/ 5600131 w 5600131"/>
              <a:gd name="connsiteY2" fmla="*/ 3807725 h 3807725"/>
              <a:gd name="connsiteX3" fmla="*/ 0 w 5600131"/>
              <a:gd name="connsiteY3" fmla="*/ 3807725 h 3807725"/>
            </a:gdLst>
            <a:ahLst/>
            <a:cxnLst>
              <a:cxn ang="0">
                <a:pos x="connsiteX0" y="connsiteY0"/>
              </a:cxn>
              <a:cxn ang="0">
                <a:pos x="connsiteX1" y="connsiteY1"/>
              </a:cxn>
              <a:cxn ang="0">
                <a:pos x="connsiteX2" y="connsiteY2"/>
              </a:cxn>
              <a:cxn ang="0">
                <a:pos x="connsiteX3" y="connsiteY3"/>
              </a:cxn>
            </a:cxnLst>
            <a:rect l="l" t="t" r="r" b="b"/>
            <a:pathLst>
              <a:path w="5600131" h="3807725">
                <a:moveTo>
                  <a:pt x="0" y="0"/>
                </a:moveTo>
                <a:lnTo>
                  <a:pt x="5600131" y="0"/>
                </a:lnTo>
                <a:lnTo>
                  <a:pt x="5600131" y="3807725"/>
                </a:lnTo>
                <a:lnTo>
                  <a:pt x="0" y="3807725"/>
                </a:lnTo>
                <a:close/>
              </a:path>
            </a:pathLst>
          </a:custGeom>
        </p:spPr>
        <p:txBody>
          <a:bodyPr wrap="square">
            <a:noAutofit/>
          </a:bodyPr>
          <a:lstStyle/>
          <a:p>
            <a:endParaRPr lang="en-US"/>
          </a:p>
        </p:txBody>
      </p:sp>
    </p:spTree>
    <p:extLst>
      <p:ext uri="{BB962C8B-B14F-4D97-AF65-F5344CB8AC3E}">
        <p14:creationId xmlns:p14="http://schemas.microsoft.com/office/powerpoint/2010/main" val="3026045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21084BF-683A-47C8-8D55-9DB5608B7745}"/>
              </a:ext>
            </a:extLst>
          </p:cNvPr>
          <p:cNvSpPr>
            <a:spLocks noGrp="1"/>
          </p:cNvSpPr>
          <p:nvPr>
            <p:ph type="pic" sz="quarter" idx="10"/>
          </p:nvPr>
        </p:nvSpPr>
        <p:spPr>
          <a:xfrm>
            <a:off x="6567055" y="831272"/>
            <a:ext cx="4128654" cy="5195455"/>
          </a:xfrm>
          <a:custGeom>
            <a:avLst/>
            <a:gdLst>
              <a:gd name="connsiteX0" fmla="*/ 0 w 4128654"/>
              <a:gd name="connsiteY0" fmla="*/ 0 h 5195455"/>
              <a:gd name="connsiteX1" fmla="*/ 4128654 w 4128654"/>
              <a:gd name="connsiteY1" fmla="*/ 0 h 5195455"/>
              <a:gd name="connsiteX2" fmla="*/ 4128654 w 4128654"/>
              <a:gd name="connsiteY2" fmla="*/ 5195455 h 5195455"/>
              <a:gd name="connsiteX3" fmla="*/ 0 w 4128654"/>
              <a:gd name="connsiteY3" fmla="*/ 5195455 h 5195455"/>
            </a:gdLst>
            <a:ahLst/>
            <a:cxnLst>
              <a:cxn ang="0">
                <a:pos x="connsiteX0" y="connsiteY0"/>
              </a:cxn>
              <a:cxn ang="0">
                <a:pos x="connsiteX1" y="connsiteY1"/>
              </a:cxn>
              <a:cxn ang="0">
                <a:pos x="connsiteX2" y="connsiteY2"/>
              </a:cxn>
              <a:cxn ang="0">
                <a:pos x="connsiteX3" y="connsiteY3"/>
              </a:cxn>
            </a:cxnLst>
            <a:rect l="l" t="t" r="r" b="b"/>
            <a:pathLst>
              <a:path w="4128654" h="5195455">
                <a:moveTo>
                  <a:pt x="0" y="0"/>
                </a:moveTo>
                <a:lnTo>
                  <a:pt x="4128654" y="0"/>
                </a:lnTo>
                <a:lnTo>
                  <a:pt x="4128654" y="5195455"/>
                </a:lnTo>
                <a:lnTo>
                  <a:pt x="0" y="5195455"/>
                </a:lnTo>
                <a:close/>
              </a:path>
            </a:pathLst>
          </a:custGeom>
        </p:spPr>
        <p:txBody>
          <a:bodyPr wrap="square">
            <a:noAutofit/>
          </a:bodyPr>
          <a:lstStyle/>
          <a:p>
            <a:endParaRPr lang="en-US"/>
          </a:p>
        </p:txBody>
      </p:sp>
    </p:spTree>
    <p:extLst>
      <p:ext uri="{BB962C8B-B14F-4D97-AF65-F5344CB8AC3E}">
        <p14:creationId xmlns:p14="http://schemas.microsoft.com/office/powerpoint/2010/main" val="2318195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91F320-6C49-4486-8530-4007D6575415}"/>
              </a:ext>
            </a:extLst>
          </p:cNvPr>
          <p:cNvSpPr>
            <a:spLocks noGrp="1"/>
          </p:cNvSpPr>
          <p:nvPr>
            <p:ph type="pic" sz="quarter" idx="10"/>
          </p:nvPr>
        </p:nvSpPr>
        <p:spPr>
          <a:xfrm>
            <a:off x="5146767" y="1854926"/>
            <a:ext cx="1881051" cy="3300548"/>
          </a:xfrm>
          <a:custGeom>
            <a:avLst/>
            <a:gdLst>
              <a:gd name="connsiteX0" fmla="*/ 0 w 1881051"/>
              <a:gd name="connsiteY0" fmla="*/ 0 h 3300548"/>
              <a:gd name="connsiteX1" fmla="*/ 1881051 w 1881051"/>
              <a:gd name="connsiteY1" fmla="*/ 0 h 3300548"/>
              <a:gd name="connsiteX2" fmla="*/ 1881051 w 1881051"/>
              <a:gd name="connsiteY2" fmla="*/ 3300548 h 3300548"/>
              <a:gd name="connsiteX3" fmla="*/ 0 w 1881051"/>
              <a:gd name="connsiteY3" fmla="*/ 3300548 h 3300548"/>
            </a:gdLst>
            <a:ahLst/>
            <a:cxnLst>
              <a:cxn ang="0">
                <a:pos x="connsiteX0" y="connsiteY0"/>
              </a:cxn>
              <a:cxn ang="0">
                <a:pos x="connsiteX1" y="connsiteY1"/>
              </a:cxn>
              <a:cxn ang="0">
                <a:pos x="connsiteX2" y="connsiteY2"/>
              </a:cxn>
              <a:cxn ang="0">
                <a:pos x="connsiteX3" y="connsiteY3"/>
              </a:cxn>
            </a:cxnLst>
            <a:rect l="l" t="t" r="r" b="b"/>
            <a:pathLst>
              <a:path w="1881051" h="3300548">
                <a:moveTo>
                  <a:pt x="0" y="0"/>
                </a:moveTo>
                <a:lnTo>
                  <a:pt x="1881051" y="0"/>
                </a:lnTo>
                <a:lnTo>
                  <a:pt x="1881051" y="3300548"/>
                </a:lnTo>
                <a:lnTo>
                  <a:pt x="0" y="3300548"/>
                </a:lnTo>
                <a:close/>
              </a:path>
            </a:pathLst>
          </a:custGeom>
        </p:spPr>
        <p:txBody>
          <a:bodyPr wrap="square">
            <a:noAutofit/>
          </a:bodyPr>
          <a:lstStyle/>
          <a:p>
            <a:endParaRPr lang="en-US"/>
          </a:p>
        </p:txBody>
      </p:sp>
    </p:spTree>
    <p:extLst>
      <p:ext uri="{BB962C8B-B14F-4D97-AF65-F5344CB8AC3E}">
        <p14:creationId xmlns:p14="http://schemas.microsoft.com/office/powerpoint/2010/main" val="3001401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017C181-2754-45F7-AD93-9923D0EF83FE}"/>
              </a:ext>
            </a:extLst>
          </p:cNvPr>
          <p:cNvSpPr>
            <a:spLocks noGrp="1"/>
          </p:cNvSpPr>
          <p:nvPr>
            <p:ph type="pic" sz="quarter" idx="10"/>
          </p:nvPr>
        </p:nvSpPr>
        <p:spPr>
          <a:xfrm>
            <a:off x="2438399" y="1302328"/>
            <a:ext cx="4890655" cy="5555673"/>
          </a:xfrm>
          <a:custGeom>
            <a:avLst/>
            <a:gdLst>
              <a:gd name="connsiteX0" fmla="*/ 0 w 4890655"/>
              <a:gd name="connsiteY0" fmla="*/ 0 h 5555673"/>
              <a:gd name="connsiteX1" fmla="*/ 4890655 w 4890655"/>
              <a:gd name="connsiteY1" fmla="*/ 0 h 5555673"/>
              <a:gd name="connsiteX2" fmla="*/ 4890655 w 4890655"/>
              <a:gd name="connsiteY2" fmla="*/ 5555673 h 5555673"/>
              <a:gd name="connsiteX3" fmla="*/ 0 w 4890655"/>
              <a:gd name="connsiteY3" fmla="*/ 5555673 h 5555673"/>
            </a:gdLst>
            <a:ahLst/>
            <a:cxnLst>
              <a:cxn ang="0">
                <a:pos x="connsiteX0" y="connsiteY0"/>
              </a:cxn>
              <a:cxn ang="0">
                <a:pos x="connsiteX1" y="connsiteY1"/>
              </a:cxn>
              <a:cxn ang="0">
                <a:pos x="connsiteX2" y="connsiteY2"/>
              </a:cxn>
              <a:cxn ang="0">
                <a:pos x="connsiteX3" y="connsiteY3"/>
              </a:cxn>
            </a:cxnLst>
            <a:rect l="l" t="t" r="r" b="b"/>
            <a:pathLst>
              <a:path w="4890655" h="5555673">
                <a:moveTo>
                  <a:pt x="0" y="0"/>
                </a:moveTo>
                <a:lnTo>
                  <a:pt x="4890655" y="0"/>
                </a:lnTo>
                <a:lnTo>
                  <a:pt x="4890655" y="5555673"/>
                </a:lnTo>
                <a:lnTo>
                  <a:pt x="0" y="5555673"/>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C4C6DB4C-F335-43DE-97C0-2FF110AE2A30}"/>
              </a:ext>
            </a:extLst>
          </p:cNvPr>
          <p:cNvSpPr>
            <a:spLocks noGrp="1"/>
          </p:cNvSpPr>
          <p:nvPr>
            <p:ph type="pic" sz="quarter" idx="11"/>
          </p:nvPr>
        </p:nvSpPr>
        <p:spPr>
          <a:xfrm>
            <a:off x="7890165" y="5334000"/>
            <a:ext cx="3726872" cy="1524000"/>
          </a:xfrm>
          <a:custGeom>
            <a:avLst/>
            <a:gdLst>
              <a:gd name="connsiteX0" fmla="*/ 0 w 3726872"/>
              <a:gd name="connsiteY0" fmla="*/ 0 h 1524000"/>
              <a:gd name="connsiteX1" fmla="*/ 3726872 w 3726872"/>
              <a:gd name="connsiteY1" fmla="*/ 0 h 1524000"/>
              <a:gd name="connsiteX2" fmla="*/ 3726872 w 3726872"/>
              <a:gd name="connsiteY2" fmla="*/ 1524000 h 1524000"/>
              <a:gd name="connsiteX3" fmla="*/ 0 w 3726872"/>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3726872" h="1524000">
                <a:moveTo>
                  <a:pt x="0" y="0"/>
                </a:moveTo>
                <a:lnTo>
                  <a:pt x="3726872" y="0"/>
                </a:lnTo>
                <a:lnTo>
                  <a:pt x="3726872" y="1524000"/>
                </a:lnTo>
                <a:lnTo>
                  <a:pt x="0" y="1524000"/>
                </a:lnTo>
                <a:close/>
              </a:path>
            </a:pathLst>
          </a:custGeom>
        </p:spPr>
        <p:txBody>
          <a:bodyPr wrap="square">
            <a:noAutofit/>
          </a:bodyPr>
          <a:lstStyle/>
          <a:p>
            <a:endParaRPr lang="en-US"/>
          </a:p>
        </p:txBody>
      </p:sp>
    </p:spTree>
    <p:extLst>
      <p:ext uri="{BB962C8B-B14F-4D97-AF65-F5344CB8AC3E}">
        <p14:creationId xmlns:p14="http://schemas.microsoft.com/office/powerpoint/2010/main" val="1368775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BC1E007-8A9E-44F2-824A-2A709648104D}"/>
              </a:ext>
            </a:extLst>
          </p:cNvPr>
          <p:cNvSpPr>
            <a:spLocks noGrp="1"/>
          </p:cNvSpPr>
          <p:nvPr>
            <p:ph type="pic" sz="quarter" idx="10"/>
          </p:nvPr>
        </p:nvSpPr>
        <p:spPr>
          <a:xfrm>
            <a:off x="6636327" y="623455"/>
            <a:ext cx="4516582" cy="6234545"/>
          </a:xfrm>
          <a:custGeom>
            <a:avLst/>
            <a:gdLst>
              <a:gd name="connsiteX0" fmla="*/ 0 w 4516582"/>
              <a:gd name="connsiteY0" fmla="*/ 0 h 6234545"/>
              <a:gd name="connsiteX1" fmla="*/ 4516582 w 4516582"/>
              <a:gd name="connsiteY1" fmla="*/ 0 h 6234545"/>
              <a:gd name="connsiteX2" fmla="*/ 4516582 w 4516582"/>
              <a:gd name="connsiteY2" fmla="*/ 6234545 h 6234545"/>
              <a:gd name="connsiteX3" fmla="*/ 0 w 4516582"/>
              <a:gd name="connsiteY3" fmla="*/ 6234545 h 6234545"/>
            </a:gdLst>
            <a:ahLst/>
            <a:cxnLst>
              <a:cxn ang="0">
                <a:pos x="connsiteX0" y="connsiteY0"/>
              </a:cxn>
              <a:cxn ang="0">
                <a:pos x="connsiteX1" y="connsiteY1"/>
              </a:cxn>
              <a:cxn ang="0">
                <a:pos x="connsiteX2" y="connsiteY2"/>
              </a:cxn>
              <a:cxn ang="0">
                <a:pos x="connsiteX3" y="connsiteY3"/>
              </a:cxn>
            </a:cxnLst>
            <a:rect l="l" t="t" r="r" b="b"/>
            <a:pathLst>
              <a:path w="4516582" h="6234545">
                <a:moveTo>
                  <a:pt x="0" y="0"/>
                </a:moveTo>
                <a:lnTo>
                  <a:pt x="4516582" y="0"/>
                </a:lnTo>
                <a:lnTo>
                  <a:pt x="4516582" y="6234545"/>
                </a:lnTo>
                <a:lnTo>
                  <a:pt x="0" y="6234545"/>
                </a:lnTo>
                <a:close/>
              </a:path>
            </a:pathLst>
          </a:custGeom>
        </p:spPr>
        <p:txBody>
          <a:bodyPr wrap="square">
            <a:noAutofit/>
          </a:bodyPr>
          <a:lstStyle/>
          <a:p>
            <a:endParaRPr lang="en-US"/>
          </a:p>
        </p:txBody>
      </p:sp>
    </p:spTree>
    <p:extLst>
      <p:ext uri="{BB962C8B-B14F-4D97-AF65-F5344CB8AC3E}">
        <p14:creationId xmlns:p14="http://schemas.microsoft.com/office/powerpoint/2010/main" val="3205055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494EECA-4565-4F90-9763-35D372C7FC03}"/>
              </a:ext>
            </a:extLst>
          </p:cNvPr>
          <p:cNvSpPr>
            <a:spLocks noGrp="1"/>
          </p:cNvSpPr>
          <p:nvPr>
            <p:ph type="pic" sz="quarter" idx="10"/>
          </p:nvPr>
        </p:nvSpPr>
        <p:spPr>
          <a:xfrm>
            <a:off x="1063078" y="1565564"/>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78AB251-5928-444C-AE56-628B2FD80DB3}"/>
              </a:ext>
            </a:extLst>
          </p:cNvPr>
          <p:cNvSpPr>
            <a:spLocks noGrp="1"/>
          </p:cNvSpPr>
          <p:nvPr>
            <p:ph type="pic" sz="quarter" idx="11"/>
          </p:nvPr>
        </p:nvSpPr>
        <p:spPr>
          <a:xfrm>
            <a:off x="3584605" y="1565563"/>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A4A58AF-CE6A-4F8A-B005-06FECE1C60BE}"/>
              </a:ext>
            </a:extLst>
          </p:cNvPr>
          <p:cNvSpPr>
            <a:spLocks noGrp="1"/>
          </p:cNvSpPr>
          <p:nvPr>
            <p:ph type="pic" sz="quarter" idx="12"/>
          </p:nvPr>
        </p:nvSpPr>
        <p:spPr>
          <a:xfrm>
            <a:off x="6096000" y="678873"/>
            <a:ext cx="5181600" cy="5500254"/>
          </a:xfrm>
          <a:custGeom>
            <a:avLst/>
            <a:gdLst>
              <a:gd name="connsiteX0" fmla="*/ 0 w 5181600"/>
              <a:gd name="connsiteY0" fmla="*/ 0 h 5500254"/>
              <a:gd name="connsiteX1" fmla="*/ 5181600 w 5181600"/>
              <a:gd name="connsiteY1" fmla="*/ 0 h 5500254"/>
              <a:gd name="connsiteX2" fmla="*/ 5181600 w 5181600"/>
              <a:gd name="connsiteY2" fmla="*/ 5500254 h 5500254"/>
              <a:gd name="connsiteX3" fmla="*/ 0 w 5181600"/>
              <a:gd name="connsiteY3" fmla="*/ 5500254 h 5500254"/>
            </a:gdLst>
            <a:ahLst/>
            <a:cxnLst>
              <a:cxn ang="0">
                <a:pos x="connsiteX0" y="connsiteY0"/>
              </a:cxn>
              <a:cxn ang="0">
                <a:pos x="connsiteX1" y="connsiteY1"/>
              </a:cxn>
              <a:cxn ang="0">
                <a:pos x="connsiteX2" y="connsiteY2"/>
              </a:cxn>
              <a:cxn ang="0">
                <a:pos x="connsiteX3" y="connsiteY3"/>
              </a:cxn>
            </a:cxnLst>
            <a:rect l="l" t="t" r="r" b="b"/>
            <a:pathLst>
              <a:path w="5181600" h="5500254">
                <a:moveTo>
                  <a:pt x="0" y="0"/>
                </a:moveTo>
                <a:lnTo>
                  <a:pt x="5181600" y="0"/>
                </a:lnTo>
                <a:lnTo>
                  <a:pt x="5181600" y="5500254"/>
                </a:lnTo>
                <a:lnTo>
                  <a:pt x="0" y="5500254"/>
                </a:lnTo>
                <a:close/>
              </a:path>
            </a:pathLst>
          </a:custGeom>
        </p:spPr>
        <p:txBody>
          <a:bodyPr wrap="square">
            <a:noAutofit/>
          </a:bodyPr>
          <a:lstStyle/>
          <a:p>
            <a:endParaRPr lang="en-US"/>
          </a:p>
        </p:txBody>
      </p:sp>
    </p:spTree>
    <p:extLst>
      <p:ext uri="{BB962C8B-B14F-4D97-AF65-F5344CB8AC3E}">
        <p14:creationId xmlns:p14="http://schemas.microsoft.com/office/powerpoint/2010/main" val="3617256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AA8DBF-F70B-4FEF-82DD-594214197FAC}"/>
              </a:ext>
            </a:extLst>
          </p:cNvPr>
          <p:cNvSpPr>
            <a:spLocks noGrp="1"/>
          </p:cNvSpPr>
          <p:nvPr>
            <p:ph type="pic" sz="quarter" idx="10"/>
          </p:nvPr>
        </p:nvSpPr>
        <p:spPr>
          <a:xfrm>
            <a:off x="2022764" y="665017"/>
            <a:ext cx="9130145" cy="5514109"/>
          </a:xfrm>
          <a:custGeom>
            <a:avLst/>
            <a:gdLst>
              <a:gd name="connsiteX0" fmla="*/ 0 w 9130145"/>
              <a:gd name="connsiteY0" fmla="*/ 0 h 5514109"/>
              <a:gd name="connsiteX1" fmla="*/ 9130145 w 9130145"/>
              <a:gd name="connsiteY1" fmla="*/ 0 h 5514109"/>
              <a:gd name="connsiteX2" fmla="*/ 9130145 w 9130145"/>
              <a:gd name="connsiteY2" fmla="*/ 5514109 h 5514109"/>
              <a:gd name="connsiteX3" fmla="*/ 0 w 9130145"/>
              <a:gd name="connsiteY3" fmla="*/ 5514109 h 5514109"/>
            </a:gdLst>
            <a:ahLst/>
            <a:cxnLst>
              <a:cxn ang="0">
                <a:pos x="connsiteX0" y="connsiteY0"/>
              </a:cxn>
              <a:cxn ang="0">
                <a:pos x="connsiteX1" y="connsiteY1"/>
              </a:cxn>
              <a:cxn ang="0">
                <a:pos x="connsiteX2" y="connsiteY2"/>
              </a:cxn>
              <a:cxn ang="0">
                <a:pos x="connsiteX3" y="connsiteY3"/>
              </a:cxn>
            </a:cxnLst>
            <a:rect l="l" t="t" r="r" b="b"/>
            <a:pathLst>
              <a:path w="9130145" h="5514109">
                <a:moveTo>
                  <a:pt x="0" y="0"/>
                </a:moveTo>
                <a:lnTo>
                  <a:pt x="9130145" y="0"/>
                </a:lnTo>
                <a:lnTo>
                  <a:pt x="9130145" y="5514109"/>
                </a:lnTo>
                <a:lnTo>
                  <a:pt x="0" y="5514109"/>
                </a:lnTo>
                <a:close/>
              </a:path>
            </a:pathLst>
          </a:custGeom>
        </p:spPr>
        <p:txBody>
          <a:bodyPr wrap="square">
            <a:noAutofit/>
          </a:bodyPr>
          <a:lstStyle/>
          <a:p>
            <a:endParaRPr lang="en-US"/>
          </a:p>
        </p:txBody>
      </p:sp>
    </p:spTree>
    <p:extLst>
      <p:ext uri="{BB962C8B-B14F-4D97-AF65-F5344CB8AC3E}">
        <p14:creationId xmlns:p14="http://schemas.microsoft.com/office/powerpoint/2010/main" val="312800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9D421B8-A3F0-4C8F-B0B7-5CE10DAAB816}"/>
              </a:ext>
            </a:extLst>
          </p:cNvPr>
          <p:cNvSpPr>
            <a:spLocks noGrp="1"/>
          </p:cNvSpPr>
          <p:nvPr>
            <p:ph type="pic" sz="quarter" idx="10"/>
          </p:nvPr>
        </p:nvSpPr>
        <p:spPr>
          <a:xfrm>
            <a:off x="4253344" y="637310"/>
            <a:ext cx="7938655" cy="6220691"/>
          </a:xfrm>
          <a:custGeom>
            <a:avLst/>
            <a:gdLst>
              <a:gd name="connsiteX0" fmla="*/ 0 w 7938655"/>
              <a:gd name="connsiteY0" fmla="*/ 0 h 6220691"/>
              <a:gd name="connsiteX1" fmla="*/ 7938655 w 7938655"/>
              <a:gd name="connsiteY1" fmla="*/ 0 h 6220691"/>
              <a:gd name="connsiteX2" fmla="*/ 7938655 w 7938655"/>
              <a:gd name="connsiteY2" fmla="*/ 6220691 h 6220691"/>
              <a:gd name="connsiteX3" fmla="*/ 0 w 7938655"/>
              <a:gd name="connsiteY3" fmla="*/ 6220691 h 6220691"/>
            </a:gdLst>
            <a:ahLst/>
            <a:cxnLst>
              <a:cxn ang="0">
                <a:pos x="connsiteX0" y="connsiteY0"/>
              </a:cxn>
              <a:cxn ang="0">
                <a:pos x="connsiteX1" y="connsiteY1"/>
              </a:cxn>
              <a:cxn ang="0">
                <a:pos x="connsiteX2" y="connsiteY2"/>
              </a:cxn>
              <a:cxn ang="0">
                <a:pos x="connsiteX3" y="connsiteY3"/>
              </a:cxn>
            </a:cxnLst>
            <a:rect l="l" t="t" r="r" b="b"/>
            <a:pathLst>
              <a:path w="7938655" h="6220691">
                <a:moveTo>
                  <a:pt x="0" y="0"/>
                </a:moveTo>
                <a:lnTo>
                  <a:pt x="7938655" y="0"/>
                </a:lnTo>
                <a:lnTo>
                  <a:pt x="7938655" y="6220691"/>
                </a:lnTo>
                <a:lnTo>
                  <a:pt x="0" y="6220691"/>
                </a:lnTo>
                <a:close/>
              </a:path>
            </a:pathLst>
          </a:custGeom>
        </p:spPr>
        <p:txBody>
          <a:bodyPr wrap="square">
            <a:noAutofit/>
          </a:bodyPr>
          <a:lstStyle/>
          <a:p>
            <a:endParaRPr lang="en-US"/>
          </a:p>
        </p:txBody>
      </p:sp>
    </p:spTree>
    <p:extLst>
      <p:ext uri="{BB962C8B-B14F-4D97-AF65-F5344CB8AC3E}">
        <p14:creationId xmlns:p14="http://schemas.microsoft.com/office/powerpoint/2010/main" val="36944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363A319-ECCA-4BA1-B0A5-31ABD0A20A92}"/>
              </a:ext>
            </a:extLst>
          </p:cNvPr>
          <p:cNvSpPr>
            <a:spLocks noGrp="1"/>
          </p:cNvSpPr>
          <p:nvPr>
            <p:ph type="pic" sz="quarter" idx="10"/>
          </p:nvPr>
        </p:nvSpPr>
        <p:spPr>
          <a:xfrm>
            <a:off x="0" y="678874"/>
            <a:ext cx="12192000" cy="6179127"/>
          </a:xfrm>
          <a:custGeom>
            <a:avLst/>
            <a:gdLst>
              <a:gd name="connsiteX0" fmla="*/ 0 w 12192000"/>
              <a:gd name="connsiteY0" fmla="*/ 0 h 6179127"/>
              <a:gd name="connsiteX1" fmla="*/ 12192000 w 12192000"/>
              <a:gd name="connsiteY1" fmla="*/ 0 h 6179127"/>
              <a:gd name="connsiteX2" fmla="*/ 12192000 w 12192000"/>
              <a:gd name="connsiteY2" fmla="*/ 6179127 h 6179127"/>
              <a:gd name="connsiteX3" fmla="*/ 0 w 12192000"/>
              <a:gd name="connsiteY3" fmla="*/ 6179127 h 6179127"/>
            </a:gdLst>
            <a:ahLst/>
            <a:cxnLst>
              <a:cxn ang="0">
                <a:pos x="connsiteX0" y="connsiteY0"/>
              </a:cxn>
              <a:cxn ang="0">
                <a:pos x="connsiteX1" y="connsiteY1"/>
              </a:cxn>
              <a:cxn ang="0">
                <a:pos x="connsiteX2" y="connsiteY2"/>
              </a:cxn>
              <a:cxn ang="0">
                <a:pos x="connsiteX3" y="connsiteY3"/>
              </a:cxn>
            </a:cxnLst>
            <a:rect l="l" t="t" r="r" b="b"/>
            <a:pathLst>
              <a:path w="12192000" h="6179127">
                <a:moveTo>
                  <a:pt x="0" y="0"/>
                </a:moveTo>
                <a:lnTo>
                  <a:pt x="12192000" y="0"/>
                </a:lnTo>
                <a:lnTo>
                  <a:pt x="12192000" y="6179127"/>
                </a:lnTo>
                <a:lnTo>
                  <a:pt x="0" y="6179127"/>
                </a:lnTo>
                <a:close/>
              </a:path>
            </a:pathLst>
          </a:custGeom>
        </p:spPr>
        <p:txBody>
          <a:bodyPr wrap="square">
            <a:noAutofit/>
          </a:bodyPr>
          <a:lstStyle/>
          <a:p>
            <a:endParaRPr lang="en-US"/>
          </a:p>
        </p:txBody>
      </p:sp>
    </p:spTree>
    <p:extLst>
      <p:ext uri="{BB962C8B-B14F-4D97-AF65-F5344CB8AC3E}">
        <p14:creationId xmlns:p14="http://schemas.microsoft.com/office/powerpoint/2010/main" val="1381536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AB7CE8-2F86-4088-BD56-CB43F566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EBF03F-A8B4-47CE-AF3C-825CD524C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815A-E4C0-45B4-ACD0-A0BBFE461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F9AA0-5158-4039-AEF6-1488D4014E8D}" type="datetimeFigureOut">
              <a:rPr lang="en-US" smtClean="0"/>
              <a:t>6/4/2023</a:t>
            </a:fld>
            <a:endParaRPr lang="en-US"/>
          </a:p>
        </p:txBody>
      </p:sp>
      <p:sp>
        <p:nvSpPr>
          <p:cNvPr id="5" name="Footer Placeholder 4">
            <a:extLst>
              <a:ext uri="{FF2B5EF4-FFF2-40B4-BE49-F238E27FC236}">
                <a16:creationId xmlns:a16="http://schemas.microsoft.com/office/drawing/2014/main" id="{E003F776-2520-4BD8-A698-E3D159AD5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16651-1D56-4CF6-9241-90FB5B6849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0C0F2-0114-40A7-A897-2C45E501993D}" type="slidenum">
              <a:rPr lang="en-US" smtClean="0"/>
              <a:t>‹#›</a:t>
            </a:fld>
            <a:endParaRPr lang="en-US"/>
          </a:p>
        </p:txBody>
      </p:sp>
    </p:spTree>
    <p:extLst>
      <p:ext uri="{BB962C8B-B14F-4D97-AF65-F5344CB8AC3E}">
        <p14:creationId xmlns:p14="http://schemas.microsoft.com/office/powerpoint/2010/main" val="185161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ojoc@apc.edu.ph" TargetMode="External"/><Relationship Id="rId4" Type="http://schemas.openxmlformats.org/officeDocument/2006/relationships/hyperlink" Target="mailto:manoletg@apc.edu.p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mboongaling@student.apc.edu.ph" TargetMode="External"/><Relationship Id="rId4" Type="http://schemas.openxmlformats.org/officeDocument/2006/relationships/hyperlink" Target="mailto:iconrubia@student.apc.edu.p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10" Type="http://schemas.openxmlformats.org/officeDocument/2006/relationships/image" Target="../media/image1.pn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6.gif"/><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1724F8-A99A-44A3-9EA2-0826A4A0ECED}"/>
              </a:ext>
            </a:extLst>
          </p:cNvPr>
          <p:cNvGrpSpPr/>
          <p:nvPr/>
        </p:nvGrpSpPr>
        <p:grpSpPr>
          <a:xfrm>
            <a:off x="2586793" y="2540485"/>
            <a:ext cx="7018414" cy="1777031"/>
            <a:chOff x="2586793" y="2289476"/>
            <a:chExt cx="7018414" cy="1777031"/>
          </a:xfrm>
        </p:grpSpPr>
        <p:sp>
          <p:nvSpPr>
            <p:cNvPr id="5" name="Title 1">
              <a:extLst>
                <a:ext uri="{FF2B5EF4-FFF2-40B4-BE49-F238E27FC236}">
                  <a16:creationId xmlns:a16="http://schemas.microsoft.com/office/drawing/2014/main" id="{892972A5-4E91-4E21-8CE9-90E7F979580B}"/>
                </a:ext>
              </a:extLst>
            </p:cNvPr>
            <p:cNvSpPr txBox="1">
              <a:spLocks/>
            </p:cNvSpPr>
            <p:nvPr/>
          </p:nvSpPr>
          <p:spPr>
            <a:xfrm>
              <a:off x="2586793" y="2791493"/>
              <a:ext cx="7018414" cy="1275014"/>
            </a:xfrm>
            <a:prstGeom prst="rect">
              <a:avLst/>
            </a:prstGeom>
          </p:spPr>
          <p:txBody>
            <a:bodyPr lIns="91440" tIns="45720" rIns="91440" bIns="4572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700">
                  <a:solidFill>
                    <a:schemeClr val="accent5">
                      <a:lumMod val="75000"/>
                    </a:schemeClr>
                  </a:solidFill>
                  <a:latin typeface="Raleway ExtraBold"/>
                </a:rPr>
                <a:t>KAYVI </a:t>
              </a:r>
              <a:r>
                <a:rPr lang="en-US" sz="9600">
                  <a:solidFill>
                    <a:schemeClr val="accent4">
                      <a:lumMod val="60000"/>
                      <a:lumOff val="40000"/>
                    </a:schemeClr>
                  </a:solidFill>
                  <a:latin typeface="Raleway ExtraBold"/>
                </a:rPr>
                <a:t>byte</a:t>
              </a:r>
              <a:r>
                <a:rPr lang="en-US" sz="12700">
                  <a:solidFill>
                    <a:schemeClr val="accent5">
                      <a:lumMod val="75000"/>
                    </a:schemeClr>
                  </a:solidFill>
                  <a:latin typeface="Raleway ExtraBold"/>
                </a:rPr>
                <a:t>.</a:t>
              </a:r>
            </a:p>
          </p:txBody>
        </p:sp>
        <p:sp>
          <p:nvSpPr>
            <p:cNvPr id="6" name="Subtitle 2">
              <a:extLst>
                <a:ext uri="{FF2B5EF4-FFF2-40B4-BE49-F238E27FC236}">
                  <a16:creationId xmlns:a16="http://schemas.microsoft.com/office/drawing/2014/main" id="{59E1332E-7845-4745-9C1B-4DBD7A8FCA84}"/>
                </a:ext>
              </a:extLst>
            </p:cNvPr>
            <p:cNvSpPr txBox="1">
              <a:spLocks/>
            </p:cNvSpPr>
            <p:nvPr/>
          </p:nvSpPr>
          <p:spPr>
            <a:xfrm>
              <a:off x="3990108" y="2289476"/>
              <a:ext cx="4211784" cy="5368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spc="300">
                  <a:latin typeface="Raleway Black"/>
                  <a:ea typeface="Lato Light"/>
                  <a:cs typeface="Lato Light"/>
                </a:rPr>
                <a:t>INTRODUCING</a:t>
              </a:r>
              <a:endParaRPr lang="en-US" sz="1800" spc="300">
                <a:latin typeface="Raleway Black" panose="020B0A03030101060003" pitchFamily="34" charset="0"/>
                <a:ea typeface="Lato Light" panose="020F0502020204030203" pitchFamily="34" charset="0"/>
                <a:cs typeface="Lato Light" panose="020F0502020204030203" pitchFamily="34" charset="0"/>
              </a:endParaRPr>
            </a:p>
          </p:txBody>
        </p:sp>
      </p:grpSp>
      <p:cxnSp>
        <p:nvCxnSpPr>
          <p:cNvPr id="7" name="Straight Connector 6">
            <a:extLst>
              <a:ext uri="{FF2B5EF4-FFF2-40B4-BE49-F238E27FC236}">
                <a16:creationId xmlns:a16="http://schemas.microsoft.com/office/drawing/2014/main" id="{6F059958-3378-4B31-8789-4B65CFA902CD}"/>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3754B77-7426-415F-9E2E-2E616D8A710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2F86DA7-0140-4DEC-96D8-232E0ABC4197}"/>
              </a:ext>
            </a:extLst>
          </p:cNvPr>
          <p:cNvSpPr txBox="1">
            <a:spLocks/>
          </p:cNvSpPr>
          <p:nvPr/>
        </p:nvSpPr>
        <p:spPr>
          <a:xfrm>
            <a:off x="8874537" y="241279"/>
            <a:ext cx="1156700" cy="27708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a:rPr>
              <a:t>SURVEIRAMS</a:t>
            </a:r>
            <a:endParaRPr lang="en-US"/>
          </a:p>
        </p:txBody>
      </p:sp>
      <p:sp>
        <p:nvSpPr>
          <p:cNvPr id="10" name="Shape 4857">
            <a:extLst>
              <a:ext uri="{FF2B5EF4-FFF2-40B4-BE49-F238E27FC236}">
                <a16:creationId xmlns:a16="http://schemas.microsoft.com/office/drawing/2014/main" id="{549A4836-E14C-43DC-95D2-809D3022A12B}"/>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F10F2799-C5A7-4372-B5BC-EBA6B3F86A8A}"/>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203A76-E289-4DE0-B19B-16A113950AFE}"/>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280EBD2C-E280-4077-82C8-41B94D0AEF1E}"/>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B33AC887-FFC1-4408-B53A-1B279C14F349}"/>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AB13F83B-E036-4B1A-8829-260796433A1A}"/>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FB24E39C-FCA7-45D4-A0C8-8B1E4FD67D39}"/>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220E4D41-9E62-400D-A5AE-93B7AFF91B47}"/>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B38BC887-9D9A-4975-9939-2111B067A0F5}"/>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513DB36D-2779-4346-A953-E846621EEF31}"/>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444155-F032-430B-9DB0-D6F6FCED5596}"/>
              </a:ext>
            </a:extLst>
          </p:cNvPr>
          <p:cNvCxnSpPr>
            <a:cxnSpLocks/>
          </p:cNvCxnSpPr>
          <p:nvPr/>
        </p:nvCxnSpPr>
        <p:spPr>
          <a:xfrm>
            <a:off x="3536551"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6788B73-2D7E-4BC4-9986-609494B7DF41}"/>
              </a:ext>
            </a:extLst>
          </p:cNvPr>
          <p:cNvGrpSpPr/>
          <p:nvPr/>
        </p:nvGrpSpPr>
        <p:grpSpPr>
          <a:xfrm flipV="1">
            <a:off x="273113" y="5945818"/>
            <a:ext cx="183218" cy="490244"/>
            <a:chOff x="-2260454" y="1059710"/>
            <a:chExt cx="672286" cy="1798863"/>
          </a:xfrm>
          <a:solidFill>
            <a:schemeClr val="tx1"/>
          </a:solidFill>
        </p:grpSpPr>
        <p:sp>
          <p:nvSpPr>
            <p:cNvPr id="25" name="Diamond 24">
              <a:extLst>
                <a:ext uri="{FF2B5EF4-FFF2-40B4-BE49-F238E27FC236}">
                  <a16:creationId xmlns:a16="http://schemas.microsoft.com/office/drawing/2014/main" id="{19F63AD4-FB7A-42FA-A7DB-155F1BDEC484}"/>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3F2852E0-B75B-490E-BB41-C832EC65CB8A}"/>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amond 26">
              <a:extLst>
                <a:ext uri="{FF2B5EF4-FFF2-40B4-BE49-F238E27FC236}">
                  <a16:creationId xmlns:a16="http://schemas.microsoft.com/office/drawing/2014/main" id="{E54DE1FD-A178-4653-8603-A5933DCE8DC7}"/>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E4A86AD-D3E2-E476-AE7D-AD49A362D1DA}"/>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82619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14">
            <a:extLst>
              <a:ext uri="{FF2B5EF4-FFF2-40B4-BE49-F238E27FC236}">
                <a16:creationId xmlns:a16="http://schemas.microsoft.com/office/drawing/2014/main" id="{BE16C858-88E6-4AC2-846E-15C5E8788C9A}"/>
              </a:ext>
            </a:extLst>
          </p:cNvPr>
          <p:cNvGraphicFramePr>
            <a:graphicFrameLocks noGrp="1"/>
          </p:cNvGraphicFramePr>
          <p:nvPr>
            <p:extLst>
              <p:ext uri="{D42A27DB-BD31-4B8C-83A1-F6EECF244321}">
                <p14:modId xmlns:p14="http://schemas.microsoft.com/office/powerpoint/2010/main" val="1071069828"/>
              </p:ext>
            </p:extLst>
          </p:nvPr>
        </p:nvGraphicFramePr>
        <p:xfrm>
          <a:off x="915420" y="1422206"/>
          <a:ext cx="10962861" cy="5288004"/>
        </p:xfrm>
        <a:graphic>
          <a:graphicData uri="http://schemas.openxmlformats.org/drawingml/2006/table">
            <a:tbl>
              <a:tblPr/>
              <a:tblGrid>
                <a:gridCol w="1772870">
                  <a:extLst>
                    <a:ext uri="{9D8B030D-6E8A-4147-A177-3AD203B41FA5}">
                      <a16:colId xmlns:a16="http://schemas.microsoft.com/office/drawing/2014/main" val="293353324"/>
                    </a:ext>
                  </a:extLst>
                </a:gridCol>
                <a:gridCol w="1411063">
                  <a:extLst>
                    <a:ext uri="{9D8B030D-6E8A-4147-A177-3AD203B41FA5}">
                      <a16:colId xmlns:a16="http://schemas.microsoft.com/office/drawing/2014/main" val="1146682705"/>
                    </a:ext>
                  </a:extLst>
                </a:gridCol>
                <a:gridCol w="1139700">
                  <a:extLst>
                    <a:ext uri="{9D8B030D-6E8A-4147-A177-3AD203B41FA5}">
                      <a16:colId xmlns:a16="http://schemas.microsoft.com/office/drawing/2014/main" val="200164724"/>
                    </a:ext>
                  </a:extLst>
                </a:gridCol>
                <a:gridCol w="1411063">
                  <a:extLst>
                    <a:ext uri="{9D8B030D-6E8A-4147-A177-3AD203B41FA5}">
                      <a16:colId xmlns:a16="http://schemas.microsoft.com/office/drawing/2014/main" val="1226988639"/>
                    </a:ext>
                  </a:extLst>
                </a:gridCol>
                <a:gridCol w="1953780">
                  <a:extLst>
                    <a:ext uri="{9D8B030D-6E8A-4147-A177-3AD203B41FA5}">
                      <a16:colId xmlns:a16="http://schemas.microsoft.com/office/drawing/2014/main" val="776957066"/>
                    </a:ext>
                  </a:extLst>
                </a:gridCol>
                <a:gridCol w="1682418">
                  <a:extLst>
                    <a:ext uri="{9D8B030D-6E8A-4147-A177-3AD203B41FA5}">
                      <a16:colId xmlns:a16="http://schemas.microsoft.com/office/drawing/2014/main" val="2317583814"/>
                    </a:ext>
                  </a:extLst>
                </a:gridCol>
                <a:gridCol w="1591967">
                  <a:extLst>
                    <a:ext uri="{9D8B030D-6E8A-4147-A177-3AD203B41FA5}">
                      <a16:colId xmlns:a16="http://schemas.microsoft.com/office/drawing/2014/main" val="3370686558"/>
                    </a:ext>
                  </a:extLst>
                </a:gridCol>
              </a:tblGrid>
              <a:tr h="493100">
                <a:tc>
                  <a:txBody>
                    <a:bodyPr/>
                    <a:lstStyle/>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0" i="0" dirty="0">
                          <a:solidFill>
                            <a:schemeClr val="bg1"/>
                          </a:solidFill>
                          <a:effectLst/>
                          <a:latin typeface="+mn-lt"/>
                        </a:rPr>
                        <a:t>R</a:t>
                      </a:r>
                      <a:r>
                        <a:rPr lang="en-PH" sz="1600" b="1" i="0" dirty="0">
                          <a:solidFill>
                            <a:schemeClr val="bg1"/>
                          </a:solidFill>
                          <a:effectLst/>
                          <a:latin typeface="Calibri" panose="020F0502020204030204" pitchFamily="34" charset="0"/>
                        </a:rPr>
                        <a:t>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095453690"/>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Ian Christopher </a:t>
                      </a:r>
                      <a:r>
                        <a:rPr lang="en-PH" sz="1600" b="1" i="0" dirty="0" err="1">
                          <a:solidFill>
                            <a:schemeClr val="bg1"/>
                          </a:solidFill>
                          <a:effectLst/>
                          <a:latin typeface="Calibri" panose="020F0502020204030204" pitchFamily="34" charset="0"/>
                        </a:rPr>
                        <a:t>Onrubia</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Manager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Team and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Manage the project team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41110566"/>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Alexis Martin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61982850"/>
                  </a:ext>
                </a:extLst>
              </a:tr>
              <a:tr h="644483">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Jan Karlo </a:t>
                      </a:r>
                      <a:r>
                        <a:rPr lang="en-PH" sz="1600" b="1" i="0" dirty="0" err="1">
                          <a:solidFill>
                            <a:schemeClr val="bg1"/>
                          </a:solidFill>
                          <a:effectLst/>
                          <a:latin typeface="Calibri" panose="020F0502020204030204" pitchFamily="34" charset="0"/>
                        </a:rPr>
                        <a:t>Boongaling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Documentation Specialist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Deliverables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 the whole process of the system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36509668"/>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Yuan </a:t>
                      </a:r>
                      <a:r>
                        <a:rPr lang="en-PH" sz="1600" b="1" i="0" dirty="0" err="1">
                          <a:solidFill>
                            <a:schemeClr val="bg1"/>
                          </a:solidFill>
                          <a:effectLst/>
                          <a:latin typeface="Calibri" panose="020F0502020204030204" pitchFamily="34" charset="0"/>
                        </a:rPr>
                        <a:t>Serafico</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Software Tester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Completed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Test the software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26742275"/>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Vladimir Perez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p>
                      <a:pPr algn="r" rtl="0" fontAlgn="base"/>
                      <a:r>
                        <a:rPr lang="en-PH" sz="1600" b="0" i="0">
                          <a:effectLst/>
                          <a:latin typeface="Calibri" panose="020F0502020204030204" pitchFamily="34" charset="0"/>
                        </a:rPr>
                        <a:t>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Back-end of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10627702"/>
                  </a:ext>
                </a:extLst>
              </a:tr>
            </a:tbl>
          </a:graphicData>
        </a:graphic>
      </p:graphicFrame>
      <p:pic>
        <p:nvPicPr>
          <p:cNvPr id="18" name="Picture 17">
            <a:extLst>
              <a:ext uri="{FF2B5EF4-FFF2-40B4-BE49-F238E27FC236}">
                <a16:creationId xmlns:a16="http://schemas.microsoft.com/office/drawing/2014/main" id="{F8440863-2EAA-8D90-6301-3E1613C1F99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0810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5468" y="1607670"/>
            <a:ext cx="8460877" cy="9048488"/>
          </a:xfrm>
          <a:prstGeom prst="rect">
            <a:avLst/>
          </a:prstGeom>
        </p:spPr>
      </p:pic>
      <p:pic>
        <p:nvPicPr>
          <p:cNvPr id="17" name="Picture 16">
            <a:extLst>
              <a:ext uri="{FF2B5EF4-FFF2-40B4-BE49-F238E27FC236}">
                <a16:creationId xmlns:a16="http://schemas.microsoft.com/office/drawing/2014/main" id="{BE5371FD-1711-BC34-6BDD-5BB308E93746}"/>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52960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rotWithShape="1">
          <a:blip r:embed="rId4">
            <a:extLst>
              <a:ext uri="{28A0092B-C50C-407E-A947-70E740481C1C}">
                <a14:useLocalDpi xmlns:a14="http://schemas.microsoft.com/office/drawing/2010/main" val="0"/>
              </a:ext>
            </a:extLst>
          </a:blip>
          <a:srcRect t="47407"/>
          <a:stretch/>
        </p:blipFill>
        <p:spPr>
          <a:xfrm>
            <a:off x="2125468" y="1514123"/>
            <a:ext cx="8460877" cy="4758887"/>
          </a:xfrm>
          <a:prstGeom prst="rect">
            <a:avLst/>
          </a:prstGeom>
        </p:spPr>
      </p:pic>
      <p:pic>
        <p:nvPicPr>
          <p:cNvPr id="5" name="Picture 4">
            <a:extLst>
              <a:ext uri="{FF2B5EF4-FFF2-40B4-BE49-F238E27FC236}">
                <a16:creationId xmlns:a16="http://schemas.microsoft.com/office/drawing/2014/main" id="{36950F98-8221-DEE5-14EC-67514A2ED5EE}"/>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65178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18874"/>
            <a:ext cx="12191999" cy="50081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5">
                    <a:lumMod val="75000"/>
                  </a:schemeClr>
                </a:solidFill>
                <a:latin typeface="Raleway ExtraBold"/>
              </a:rPr>
              <a:t>COST SCHEDULE SUMMARY</a:t>
            </a:r>
            <a:endParaRPr lang="en-US" dirty="0">
              <a:solidFill>
                <a:schemeClr val="accent5">
                  <a:lumMod val="75000"/>
                </a:schemeClr>
              </a:solidFill>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169A984-07DC-89AA-ABF5-D035F93FCE7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969570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68552"/>
            <a:ext cx="12191999" cy="4858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13673" y="812622"/>
            <a:ext cx="11538282"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SCHEDULE GANTT CHART SUMMARY</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C1B25E7-43AC-CBD3-A4A6-95EAB47C0A56}"/>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627363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2686705970"/>
              </p:ext>
            </p:extLst>
          </p:nvPr>
        </p:nvGraphicFramePr>
        <p:xfrm>
          <a:off x="763351" y="1465561"/>
          <a:ext cx="11263977" cy="423672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b="1" kern="1200" dirty="0">
                          <a:solidFill>
                            <a:schemeClr val="bg1"/>
                          </a:solidFill>
                          <a:effectLst/>
                          <a:latin typeface="+mn-lt"/>
                          <a:ea typeface="+mn-ea"/>
                          <a:cs typeface="+mn-cs"/>
                        </a:rPr>
                        <a:t>Change Control Board Chair </a:t>
                      </a:r>
                    </a:p>
                  </a:txBody>
                  <a:tcPr anchor="ctr">
                    <a:solidFill>
                      <a:srgbClr val="2E75B6"/>
                    </a:solidFill>
                  </a:tcP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Project Sponsor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Mr. Jose Manuel Garcia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hlinkClick r:id="rId4"/>
                        </a:rPr>
                        <a:t>manoletg@apc.edu.ph</a:t>
                      </a:r>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has the authority to grant or decline significant changes. </a:t>
                      </a: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responsible for assessing low-impact changes and have the power to overturn the Project Manager's decisions regarding change requests. </a:t>
                      </a:r>
                    </a:p>
                  </a:txBody>
                  <a:tcPr anchor="ctr"/>
                </a:tc>
                <a:extLst>
                  <a:ext uri="{0D108BD9-81ED-4DB2-BD59-A6C34878D82A}">
                    <a16:rowId xmlns:a16="http://schemas.microsoft.com/office/drawing/2014/main" val="1836349067"/>
                  </a:ext>
                </a:extLst>
              </a:tr>
              <a:tr h="370840">
                <a:tc>
                  <a:txBody>
                    <a:bodyPr/>
                    <a:lstStyle/>
                    <a:p>
                      <a:r>
                        <a:rPr lang="en-US" sz="1600" b="1" kern="1200" dirty="0">
                          <a:solidFill>
                            <a:schemeClr val="bg1"/>
                          </a:solidFill>
                          <a:effectLst/>
                          <a:latin typeface="+mn-lt"/>
                          <a:ea typeface="+mn-ea"/>
                          <a:cs typeface="+mn-cs"/>
                        </a:rPr>
                        <a:t>Change Control Board Chair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Sponsor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rPr>
                        <a:t>Mr. </a:t>
                      </a:r>
                      <a:r>
                        <a:rPr lang="en-US" sz="1600" kern="1200" dirty="0" err="1">
                          <a:solidFill>
                            <a:schemeClr val="dk1"/>
                          </a:solidFill>
                          <a:effectLst/>
                          <a:latin typeface="+mn-lt"/>
                          <a:ea typeface="+mn-ea"/>
                          <a:cs typeface="+mn-cs"/>
                        </a:rPr>
                        <a:t>Jojo</a:t>
                      </a:r>
                      <a:r>
                        <a:rPr lang="en-US" sz="1600" kern="1200" dirty="0">
                          <a:solidFill>
                            <a:schemeClr val="dk1"/>
                          </a:solidFill>
                          <a:effectLst/>
                          <a:latin typeface="+mn-lt"/>
                          <a:ea typeface="+mn-ea"/>
                          <a:cs typeface="+mn-cs"/>
                        </a:rPr>
                        <a:t> F. Castillo</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hlinkClick r:id="rId5"/>
                        </a:rPr>
                        <a:t>jojoc@apc.edu.ph</a:t>
                      </a:r>
                      <a:endParaRPr lang="en-US" sz="1600" kern="1200" dirty="0">
                        <a:solidFill>
                          <a:schemeClr val="dk1"/>
                        </a:solidFill>
                        <a:effectLst/>
                        <a:latin typeface="+mn-lt"/>
                        <a:ea typeface="+mn-ea"/>
                        <a:cs typeface="+mn-cs"/>
                      </a:endParaRPr>
                    </a:p>
                    <a:p>
                      <a:endParaRPr lang="en-US" sz="1600" kern="1200" dirty="0">
                        <a:solidFill>
                          <a:schemeClr val="dk1"/>
                        </a:solidFill>
                        <a:effectLst/>
                        <a:latin typeface="+mn-lt"/>
                        <a:ea typeface="+mn-ea"/>
                        <a:cs typeface="+mn-cs"/>
                      </a:endParaRPr>
                    </a:p>
                    <a:p>
                      <a:endParaRPr lang="en-PH"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 </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has the authority to grant or decline significant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responsible for assessing low-impact changes and have the power to overturn the Project Manager's decisions regarding change requests.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1994076892"/>
                  </a:ext>
                </a:extLst>
              </a:tr>
            </a:tbl>
          </a:graphicData>
        </a:graphic>
      </p:graphicFrame>
      <p:pic>
        <p:nvPicPr>
          <p:cNvPr id="15" name="Picture 14">
            <a:extLst>
              <a:ext uri="{FF2B5EF4-FFF2-40B4-BE49-F238E27FC236}">
                <a16:creationId xmlns:a16="http://schemas.microsoft.com/office/drawing/2014/main" id="{8A23CF67-7E6A-1FDD-EA90-F5DFC7A78874}"/>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76672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3555885540"/>
              </p:ext>
            </p:extLst>
          </p:nvPr>
        </p:nvGraphicFramePr>
        <p:xfrm>
          <a:off x="763351" y="1465561"/>
          <a:ext cx="11263977" cy="512064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Manager</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rPr>
                        <a:t>Ian </a:t>
                      </a:r>
                      <a:r>
                        <a:rPr lang="en-US" sz="1600" kern="1200" dirty="0" err="1">
                          <a:solidFill>
                            <a:schemeClr val="dk1"/>
                          </a:solidFill>
                          <a:effectLst/>
                          <a:latin typeface="+mn-lt"/>
                          <a:ea typeface="+mn-ea"/>
                          <a:cs typeface="+mn-cs"/>
                        </a:rPr>
                        <a:t>Onrubia</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hlinkClick r:id="rId4"/>
                        </a:rPr>
                        <a:t>iconrubia@student.apc.edu.ph</a:t>
                      </a:r>
                      <a:endParaRPr lang="en-US" sz="1600" kern="1200" dirty="0">
                        <a:solidFill>
                          <a:schemeClr val="dk1"/>
                        </a:solidFill>
                        <a:effectLst/>
                        <a:latin typeface="+mn-lt"/>
                        <a:ea typeface="+mn-ea"/>
                        <a:cs typeface="+mn-cs"/>
                      </a:endParaRPr>
                    </a:p>
                  </a:txBody>
                  <a:tcPr marL="68580" marR="68580" marT="0" marB="0" anchor="ct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Assess the impact of the change request as high or low.</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Approve or reject low-impact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Develop an action plan for implementing approved change requests.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Communicate the necessary steps for implementing the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Update the project plan, budget, and schedule as required.</a:t>
                      </a:r>
                      <a:endParaRPr lang="en-PH" sz="16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47638252"/>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Change Coordinator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rPr>
                        <a:t>Jan Karlo </a:t>
                      </a:r>
                      <a:r>
                        <a:rPr lang="en-PH" sz="1600" kern="1200" dirty="0" err="1">
                          <a:solidFill>
                            <a:schemeClr val="dk1"/>
                          </a:solidFill>
                          <a:effectLst/>
                          <a:latin typeface="+mn-lt"/>
                          <a:ea typeface="+mn-ea"/>
                          <a:cs typeface="+mn-cs"/>
                        </a:rPr>
                        <a:t>Boongaling</a:t>
                      </a:r>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hlinkClick r:id="rId5"/>
                        </a:rPr>
                        <a:t>jmboongaling@student.apc.edu.ph</a:t>
                      </a:r>
                      <a:endParaRPr lang="en-PH" sz="1600" kern="1200" dirty="0">
                        <a:solidFill>
                          <a:schemeClr val="dk1"/>
                        </a:solidFill>
                        <a:effectLst/>
                        <a:latin typeface="+mn-lt"/>
                        <a:ea typeface="+mn-ea"/>
                        <a:cs typeface="+mn-cs"/>
                      </a:endParaRPr>
                    </a:p>
                    <a:p>
                      <a:pPr marL="0" algn="l" defTabSz="914400" rtl="0" eaLnBrk="1" fontAlgn="base"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Oversee the implementation of the Change Management process.</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Update the change logs as necessary.</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Prepare the Change Status Report.</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Generate a monthly report summarizing the status of the change control logs.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2785112560"/>
                  </a:ext>
                </a:extLst>
              </a:tr>
            </a:tbl>
          </a:graphicData>
        </a:graphic>
      </p:graphicFrame>
      <p:pic>
        <p:nvPicPr>
          <p:cNvPr id="15" name="Picture 14">
            <a:extLst>
              <a:ext uri="{FF2B5EF4-FFF2-40B4-BE49-F238E27FC236}">
                <a16:creationId xmlns:a16="http://schemas.microsoft.com/office/drawing/2014/main" id="{02286528-ABF5-CF0E-0955-96755518EFDF}"/>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0097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2524158194"/>
              </p:ext>
            </p:extLst>
          </p:nvPr>
        </p:nvGraphicFramePr>
        <p:xfrm>
          <a:off x="1012388" y="1681904"/>
          <a:ext cx="11040210" cy="4306126"/>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r>
                        <a:rPr lang="en-US" sz="1800" b="1" kern="1200" dirty="0">
                          <a:solidFill>
                            <a:schemeClr val="bg1"/>
                          </a:solidFill>
                          <a:effectLst/>
                          <a:latin typeface="+mn-lt"/>
                          <a:ea typeface="+mn-ea"/>
                          <a:cs typeface="+mn-cs"/>
                        </a:rPr>
                        <a:t>Project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r>
                        <a:rPr lang="en-US" sz="1800" kern="1200" dirty="0">
                          <a:solidFill>
                            <a:schemeClr val="dk1"/>
                          </a:solidFill>
                          <a:effectLst/>
                          <a:latin typeface="+mn-lt"/>
                          <a:ea typeface="+mn-ea"/>
                          <a:cs typeface="+mn-cs"/>
                        </a:rPr>
                        <a:t>In order to establish a solid base and maintain the team's focus and progress</a:t>
                      </a:r>
                      <a:endParaRPr lang="en-PH" dirty="0"/>
                    </a:p>
                  </a:txBody>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tabLst>
                          <a:tab pos="358775" algn="l"/>
                        </a:tabLst>
                      </a:pPr>
                      <a:r>
                        <a:rPr lang="en-US" sz="1800" kern="1200" dirty="0">
                          <a:solidFill>
                            <a:schemeClr val="dk1"/>
                          </a:solidFill>
                          <a:latin typeface="+mn-lt"/>
                          <a:ea typeface="+mn-ea"/>
                          <a:cs typeface="+mn-cs"/>
                        </a:rPr>
                        <a:t>Once Before the start of the project</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994076892"/>
                  </a:ext>
                </a:extLst>
              </a:tr>
              <a:tr h="370840">
                <a:tc>
                  <a:txBody>
                    <a:bodyPr/>
                    <a:lstStyle/>
                    <a:p>
                      <a:r>
                        <a:rPr lang="en-US" sz="1800" b="1" kern="1200" dirty="0">
                          <a:solidFill>
                            <a:schemeClr val="bg1"/>
                          </a:solidFill>
                          <a:effectLst/>
                          <a:latin typeface="+mn-lt"/>
                          <a:ea typeface="+mn-ea"/>
                          <a:cs typeface="+mn-cs"/>
                        </a:rPr>
                        <a:t>Release 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manage dependencies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tabLst>
                          <a:tab pos="92075" algn="l"/>
                        </a:tabLst>
                      </a:pPr>
                      <a:r>
                        <a:rPr lang="en-US" sz="1800" kern="1200" dirty="0">
                          <a:solidFill>
                            <a:schemeClr val="dk1"/>
                          </a:solidFill>
                          <a:latin typeface="+mn-lt"/>
                          <a:ea typeface="+mn-ea"/>
                          <a:cs typeface="+mn-cs"/>
                        </a:rPr>
                        <a:t>Once every month</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1495748861"/>
                  </a:ext>
                </a:extLst>
              </a:tr>
              <a:tr h="370840">
                <a:tc>
                  <a:txBody>
                    <a:bodyPr/>
                    <a:lstStyle/>
                    <a:p>
                      <a:r>
                        <a:rPr lang="en-US" sz="1800" b="1" kern="1200" dirty="0">
                          <a:solidFill>
                            <a:schemeClr val="bg1"/>
                          </a:solidFill>
                          <a:effectLst/>
                          <a:latin typeface="+mn-lt"/>
                          <a:ea typeface="+mn-ea"/>
                          <a:cs typeface="+mn-cs"/>
                        </a:rPr>
                        <a:t>Monthly Sprint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determine monthly goal</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before starting another feature</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85112560"/>
                  </a:ext>
                </a:extLst>
              </a:tr>
              <a:tr h="370840">
                <a:tc>
                  <a:txBody>
                    <a:bodyPr/>
                    <a:lstStyle/>
                    <a:p>
                      <a:r>
                        <a:rPr lang="en-US" sz="1800" b="1" kern="1200" dirty="0">
                          <a:solidFill>
                            <a:schemeClr val="bg1"/>
                          </a:solidFill>
                          <a:effectLst/>
                          <a:latin typeface="+mn-lt"/>
                          <a:ea typeface="+mn-ea"/>
                          <a:cs typeface="+mn-cs"/>
                        </a:rPr>
                        <a:t>Management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processes</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ensure there is coordination in the team</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Email, </a:t>
                      </a:r>
                      <a:r>
                        <a:rPr lang="en-US" sz="1800" kern="1200" dirty="0" err="1">
                          <a:solidFill>
                            <a:schemeClr val="dk1"/>
                          </a:solidFill>
                          <a:effectLst/>
                          <a:latin typeface="+mn-lt"/>
                          <a:ea typeface="+mn-ea"/>
                          <a:cs typeface="+mn-cs"/>
                        </a:rPr>
                        <a:t>OpenProject</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192440501"/>
                  </a:ext>
                </a:extLst>
              </a:tr>
            </a:tbl>
          </a:graphicData>
        </a:graphic>
      </p:graphicFrame>
      <p:pic>
        <p:nvPicPr>
          <p:cNvPr id="25" name="Picture 24">
            <a:extLst>
              <a:ext uri="{FF2B5EF4-FFF2-40B4-BE49-F238E27FC236}">
                <a16:creationId xmlns:a16="http://schemas.microsoft.com/office/drawing/2014/main" id="{709F76A0-D0D0-AD32-E62C-D90D465BC7A7}"/>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005569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1790649955"/>
              </p:ext>
            </p:extLst>
          </p:nvPr>
        </p:nvGraphicFramePr>
        <p:xfrm>
          <a:off x="987122" y="1600010"/>
          <a:ext cx="11040210" cy="3702304"/>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370840">
                <a:tc>
                  <a:txBody>
                    <a:bodyPr/>
                    <a:lstStyle/>
                    <a:p>
                      <a:r>
                        <a:rPr lang="en-US" sz="1800" b="1" kern="1200" dirty="0">
                          <a:solidFill>
                            <a:schemeClr val="bg1"/>
                          </a:solidFill>
                          <a:effectLst/>
                          <a:latin typeface="+mn-lt"/>
                          <a:ea typeface="+mn-ea"/>
                          <a:cs typeface="+mn-cs"/>
                        </a:rPr>
                        <a:t>Product backlog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Inform stakeholders the tasks that has not been processed and need to be addressed</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Email/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When necessary</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75527271"/>
                  </a:ext>
                </a:extLst>
              </a:tr>
              <a:tr h="370840">
                <a:tc>
                  <a:txBody>
                    <a:bodyPr/>
                    <a:lstStyle/>
                    <a:p>
                      <a:r>
                        <a:rPr lang="en-US" sz="1800" b="1" kern="1200" dirty="0">
                          <a:solidFill>
                            <a:schemeClr val="bg1"/>
                          </a:solidFill>
                          <a:effectLst/>
                          <a:latin typeface="+mn-lt"/>
                          <a:ea typeface="+mn-ea"/>
                          <a:cs typeface="+mn-cs"/>
                        </a:rPr>
                        <a:t>Project Consultation</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Enhance project by having stakeholder’s guidance and comments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dirty="0"/>
                        <a:t>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340478868"/>
                  </a:ext>
                </a:extLst>
              </a:tr>
              <a:tr h="370840">
                <a:tc>
                  <a:txBody>
                    <a:bodyPr/>
                    <a:lstStyle/>
                    <a:p>
                      <a:r>
                        <a:rPr lang="en-US" sz="1800" b="1" kern="1200" dirty="0">
                          <a:solidFill>
                            <a:schemeClr val="bg1"/>
                          </a:solidFill>
                          <a:effectLst/>
                          <a:latin typeface="+mn-lt"/>
                          <a:ea typeface="+mn-ea"/>
                          <a:cs typeface="+mn-cs"/>
                        </a:rPr>
                        <a:t>Project Update</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Weekly update on the progress of the project</a:t>
                      </a:r>
                      <a:endParaRPr lang="en-PH" sz="1800" kern="1200" dirty="0">
                        <a:solidFill>
                          <a:schemeClr val="dk1"/>
                        </a:solidFill>
                        <a:effectLst/>
                        <a:latin typeface="+mn-lt"/>
                        <a:ea typeface="+mn-ea"/>
                        <a:cs typeface="+mn-cs"/>
                      </a:endParaRPr>
                    </a:p>
                  </a:txBody>
                  <a:tcPr marL="0" marR="1905" marT="57785" marB="0"/>
                </a:tc>
                <a:tc>
                  <a:txBody>
                    <a:bodyPr/>
                    <a:lstStyle/>
                    <a:p>
                      <a:r>
                        <a:rPr lang="en-US" dirty="0"/>
                        <a:t>Email</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630436740"/>
                  </a:ext>
                </a:extLst>
              </a:tr>
            </a:tbl>
          </a:graphicData>
        </a:graphic>
      </p:graphicFrame>
      <p:pic>
        <p:nvPicPr>
          <p:cNvPr id="15" name="Picture 14">
            <a:extLst>
              <a:ext uri="{FF2B5EF4-FFF2-40B4-BE49-F238E27FC236}">
                <a16:creationId xmlns:a16="http://schemas.microsoft.com/office/drawing/2014/main" id="{E06DFD06-6812-B7F3-3E20-61466B07FDB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299042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378053"/>
            <a:ext cx="12191999" cy="5048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1709"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RISK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23">
            <a:extLst>
              <a:ext uri="{FF2B5EF4-FFF2-40B4-BE49-F238E27FC236}">
                <a16:creationId xmlns:a16="http://schemas.microsoft.com/office/drawing/2014/main" id="{D556BC0F-87EE-868E-D139-61AF151A8DA7}"/>
              </a:ext>
            </a:extLst>
          </p:cNvPr>
          <p:cNvGraphicFramePr>
            <a:graphicFrameLocks noGrp="1"/>
          </p:cNvGraphicFramePr>
          <p:nvPr>
            <p:extLst>
              <p:ext uri="{D42A27DB-BD31-4B8C-83A1-F6EECF244321}">
                <p14:modId xmlns:p14="http://schemas.microsoft.com/office/powerpoint/2010/main" val="1719657756"/>
              </p:ext>
            </p:extLst>
          </p:nvPr>
        </p:nvGraphicFramePr>
        <p:xfrm>
          <a:off x="681708" y="1335676"/>
          <a:ext cx="11345620" cy="5212080"/>
        </p:xfrm>
        <a:graphic>
          <a:graphicData uri="http://schemas.openxmlformats.org/drawingml/2006/table">
            <a:tbl>
              <a:tblPr firstRow="1" bandRow="1">
                <a:tableStyleId>{5C22544A-7EE6-4342-B048-85BDC9FD1C3A}</a:tableStyleId>
              </a:tblPr>
              <a:tblGrid>
                <a:gridCol w="1890937">
                  <a:extLst>
                    <a:ext uri="{9D8B030D-6E8A-4147-A177-3AD203B41FA5}">
                      <a16:colId xmlns:a16="http://schemas.microsoft.com/office/drawing/2014/main" val="1278730760"/>
                    </a:ext>
                  </a:extLst>
                </a:gridCol>
                <a:gridCol w="1612513">
                  <a:extLst>
                    <a:ext uri="{9D8B030D-6E8A-4147-A177-3AD203B41FA5}">
                      <a16:colId xmlns:a16="http://schemas.microsoft.com/office/drawing/2014/main" val="2736261653"/>
                    </a:ext>
                  </a:extLst>
                </a:gridCol>
                <a:gridCol w="1891286">
                  <a:extLst>
                    <a:ext uri="{9D8B030D-6E8A-4147-A177-3AD203B41FA5}">
                      <a16:colId xmlns:a16="http://schemas.microsoft.com/office/drawing/2014/main" val="2435721597"/>
                    </a:ext>
                  </a:extLst>
                </a:gridCol>
                <a:gridCol w="1819916">
                  <a:extLst>
                    <a:ext uri="{9D8B030D-6E8A-4147-A177-3AD203B41FA5}">
                      <a16:colId xmlns:a16="http://schemas.microsoft.com/office/drawing/2014/main" val="1984771158"/>
                    </a:ext>
                  </a:extLst>
                </a:gridCol>
                <a:gridCol w="1641494">
                  <a:extLst>
                    <a:ext uri="{9D8B030D-6E8A-4147-A177-3AD203B41FA5}">
                      <a16:colId xmlns:a16="http://schemas.microsoft.com/office/drawing/2014/main" val="2455908961"/>
                    </a:ext>
                  </a:extLst>
                </a:gridCol>
                <a:gridCol w="2489474">
                  <a:extLst>
                    <a:ext uri="{9D8B030D-6E8A-4147-A177-3AD203B41FA5}">
                      <a16:colId xmlns:a16="http://schemas.microsoft.com/office/drawing/2014/main" val="231785535"/>
                    </a:ext>
                  </a:extLst>
                </a:gridCol>
              </a:tblGrid>
              <a:tr h="370840">
                <a:tc>
                  <a:txBody>
                    <a:bodyPr/>
                    <a:lstStyle/>
                    <a:p>
                      <a:pPr algn="ctr"/>
                      <a:r>
                        <a:rPr lang="en-US" dirty="0"/>
                        <a:t>Risk ID</a:t>
                      </a:r>
                      <a:endParaRPr lang="en-PH" dirty="0"/>
                    </a:p>
                  </a:txBody>
                  <a:tcPr anchor="ctr">
                    <a:solidFill>
                      <a:srgbClr val="2E75B6"/>
                    </a:solidFill>
                  </a:tcPr>
                </a:tc>
                <a:tc>
                  <a:txBody>
                    <a:bodyPr/>
                    <a:lstStyle/>
                    <a:p>
                      <a:pPr algn="ctr"/>
                      <a:r>
                        <a:rPr lang="en-US" dirty="0"/>
                        <a:t>Risk Category</a:t>
                      </a:r>
                      <a:endParaRPr lang="en-PH" dirty="0"/>
                    </a:p>
                  </a:txBody>
                  <a:tcPr anchor="ctr">
                    <a:solidFill>
                      <a:srgbClr val="2E75B6"/>
                    </a:solidFill>
                  </a:tcPr>
                </a:tc>
                <a:tc>
                  <a:txBody>
                    <a:bodyPr/>
                    <a:lstStyle/>
                    <a:p>
                      <a:pPr algn="ctr"/>
                      <a:r>
                        <a:rPr lang="en-US" dirty="0"/>
                        <a:t>Risk Description</a:t>
                      </a:r>
                      <a:endParaRPr lang="en-PH" dirty="0"/>
                    </a:p>
                  </a:txBody>
                  <a:tcPr anchor="ctr">
                    <a:solidFill>
                      <a:srgbClr val="2E75B6"/>
                    </a:solidFill>
                  </a:tcPr>
                </a:tc>
                <a:tc>
                  <a:txBody>
                    <a:bodyPr/>
                    <a:lstStyle/>
                    <a:p>
                      <a:pPr algn="ctr"/>
                      <a:r>
                        <a:rPr lang="en-US" dirty="0"/>
                        <a:t>Risk Assessment</a:t>
                      </a:r>
                      <a:endParaRPr lang="en-PH" dirty="0"/>
                    </a:p>
                  </a:txBody>
                  <a:tcPr anchor="ctr">
                    <a:solidFill>
                      <a:srgbClr val="2E75B6"/>
                    </a:solidFill>
                  </a:tcPr>
                </a:tc>
                <a:tc>
                  <a:txBody>
                    <a:bodyPr/>
                    <a:lstStyle/>
                    <a:p>
                      <a:pPr algn="ctr"/>
                      <a:r>
                        <a:rPr lang="en-US" dirty="0"/>
                        <a:t>Owner</a:t>
                      </a:r>
                      <a:endParaRPr lang="en-PH" dirty="0"/>
                    </a:p>
                  </a:txBody>
                  <a:tcPr anchor="ctr">
                    <a:solidFill>
                      <a:srgbClr val="2E75B6"/>
                    </a:solidFill>
                  </a:tcPr>
                </a:tc>
                <a:tc>
                  <a:txBody>
                    <a:bodyPr/>
                    <a:lstStyle/>
                    <a:p>
                      <a:pPr algn="ctr"/>
                      <a:r>
                        <a:rPr lang="en-US" dirty="0"/>
                        <a:t>Mitigating/Avoiding Action</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pPr algn="ctr"/>
                      <a:r>
                        <a:rPr lang="en-US" sz="1800" b="1" kern="1200" dirty="0">
                          <a:solidFill>
                            <a:schemeClr val="bg1"/>
                          </a:solidFill>
                          <a:effectLst/>
                          <a:latin typeface="+mn-lt"/>
                          <a:ea typeface="+mn-ea"/>
                          <a:cs typeface="+mn-cs"/>
                        </a:rPr>
                        <a:t>01</a:t>
                      </a:r>
                      <a:endParaRPr lang="en-PH" b="1" dirty="0">
                        <a:solidFill>
                          <a:schemeClr val="bg1"/>
                        </a:solidFill>
                      </a:endParaRPr>
                    </a:p>
                  </a:txBody>
                  <a:tcPr anchor="ctr">
                    <a:solidFill>
                      <a:srgbClr val="2E75B6"/>
                    </a:solidFill>
                  </a:tcPr>
                </a:tc>
                <a:tc>
                  <a:txBody>
                    <a:bodyPr/>
                    <a:lstStyle/>
                    <a:p>
                      <a:pPr algn="l"/>
                      <a:r>
                        <a:rPr lang="en-US" dirty="0"/>
                        <a:t>Technical</a:t>
                      </a:r>
                      <a:endParaRPr lang="en-PH" dirty="0"/>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Data loss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High </a:t>
                      </a:r>
                    </a:p>
                  </a:txBody>
                  <a:tcPr anchor="ct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Create backups for the data such as exporting the database contents into a document </a:t>
                      </a:r>
                    </a:p>
                  </a:txBody>
                  <a:tcPr anchor="ctr"/>
                </a:tc>
                <a:extLst>
                  <a:ext uri="{0D108BD9-81ED-4DB2-BD59-A6C34878D82A}">
                    <a16:rowId xmlns:a16="http://schemas.microsoft.com/office/drawing/2014/main" val="1994076892"/>
                  </a:ext>
                </a:extLst>
              </a:tr>
              <a:tr h="370840">
                <a:tc>
                  <a:txBody>
                    <a:bodyPr/>
                    <a:lstStyle/>
                    <a:p>
                      <a:pPr algn="ctr"/>
                      <a:r>
                        <a:rPr lang="en-US" sz="1800" b="1" kern="1200" dirty="0">
                          <a:solidFill>
                            <a:schemeClr val="bg1"/>
                          </a:solidFill>
                          <a:effectLst/>
                          <a:latin typeface="+mn-lt"/>
                          <a:ea typeface="+mn-ea"/>
                          <a:cs typeface="+mn-cs"/>
                        </a:rPr>
                        <a:t>02</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System Bugs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Revisit and debug source code </a:t>
                      </a:r>
                    </a:p>
                  </a:txBody>
                  <a:tcPr anchor="ctr">
                    <a:solidFill>
                      <a:srgbClr val="FFF2CC"/>
                    </a:solidFill>
                  </a:tcPr>
                </a:tc>
                <a:extLst>
                  <a:ext uri="{0D108BD9-81ED-4DB2-BD59-A6C34878D82A}">
                    <a16:rowId xmlns:a16="http://schemas.microsoft.com/office/drawing/2014/main" val="1495748861"/>
                  </a:ext>
                </a:extLst>
              </a:tr>
              <a:tr h="370840">
                <a:tc>
                  <a:txBody>
                    <a:bodyPr/>
                    <a:lstStyle/>
                    <a:p>
                      <a:pPr algn="ctr"/>
                      <a:r>
                        <a:rPr lang="en-US" sz="1800" b="1" kern="1200" dirty="0">
                          <a:solidFill>
                            <a:schemeClr val="bg1"/>
                          </a:solidFill>
                          <a:effectLst/>
                          <a:latin typeface="+mn-lt"/>
                          <a:ea typeface="+mn-ea"/>
                          <a:cs typeface="+mn-cs"/>
                        </a:rPr>
                        <a:t>03</a:t>
                      </a:r>
                      <a:endParaRPr lang="en-PH" sz="1800" b="1" kern="1200" dirty="0">
                        <a:solidFill>
                          <a:schemeClr val="bg1"/>
                        </a:solidFill>
                        <a:effectLst/>
                        <a:latin typeface="+mn-lt"/>
                        <a:ea typeface="+mn-ea"/>
                        <a:cs typeface="+mn-cs"/>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Power Failure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Activate backup electricity generators </a:t>
                      </a:r>
                    </a:p>
                  </a:txBody>
                  <a:tcPr anchor="ctr"/>
                </a:tc>
                <a:extLst>
                  <a:ext uri="{0D108BD9-81ED-4DB2-BD59-A6C34878D82A}">
                    <a16:rowId xmlns:a16="http://schemas.microsoft.com/office/drawing/2014/main" val="2785112560"/>
                  </a:ext>
                </a:extLst>
              </a:tr>
              <a:tr h="370840">
                <a:tc>
                  <a:txBody>
                    <a:bodyPr/>
                    <a:lstStyle/>
                    <a:p>
                      <a:pPr algn="ctr"/>
                      <a:r>
                        <a:rPr lang="en-US" sz="1800" b="1" kern="1200" dirty="0">
                          <a:solidFill>
                            <a:schemeClr val="bg1"/>
                          </a:solidFill>
                          <a:effectLst/>
                          <a:latin typeface="+mn-lt"/>
                          <a:ea typeface="+mn-ea"/>
                          <a:cs typeface="+mn-cs"/>
                        </a:rPr>
                        <a:t>04</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Unstable Internet Connection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Buy load to use mobile data </a:t>
                      </a:r>
                    </a:p>
                  </a:txBody>
                  <a:tcPr anchor="ctr">
                    <a:solidFill>
                      <a:srgbClr val="FFF2CC"/>
                    </a:solidFill>
                  </a:tcPr>
                </a:tc>
                <a:extLst>
                  <a:ext uri="{0D108BD9-81ED-4DB2-BD59-A6C34878D82A}">
                    <a16:rowId xmlns:a16="http://schemas.microsoft.com/office/drawing/2014/main" val="2192440501"/>
                  </a:ext>
                </a:extLst>
              </a:tr>
              <a:tr h="370840">
                <a:tc>
                  <a:txBody>
                    <a:bodyPr/>
                    <a:lstStyle/>
                    <a:p>
                      <a:pPr algn="ctr"/>
                      <a:r>
                        <a:rPr lang="en-US" b="1" dirty="0">
                          <a:solidFill>
                            <a:schemeClr val="bg1"/>
                          </a:solidFill>
                        </a:rPr>
                        <a:t>05</a:t>
                      </a:r>
                      <a:endParaRPr lang="en-PH" b="1" dirty="0">
                        <a:solidFill>
                          <a:schemeClr val="bg1"/>
                        </a:solidFill>
                      </a:endParaRPr>
                    </a:p>
                  </a:txBody>
                  <a:tcPr anchor="ct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Cost</a:t>
                      </a:r>
                      <a:endParaRPr lang="en-PH" sz="1800" kern="1200" dirty="0">
                        <a:solidFill>
                          <a:schemeClr val="dk1"/>
                        </a:solidFill>
                        <a:effectLst/>
                        <a:latin typeface="+mn-lt"/>
                        <a:ea typeface="+mn-ea"/>
                        <a:cs typeface="+mn-cs"/>
                      </a:endParaRPr>
                    </a:p>
                  </a:txBody>
                  <a:tcPr marL="0" marR="1905" marT="57785" marB="0"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The project goes over budget </a:t>
                      </a:r>
                    </a:p>
                  </a:txBody>
                  <a:tcPr anchor="ctr">
                    <a:solidFill>
                      <a:srgbClr val="CFD5EA"/>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Low </a:t>
                      </a:r>
                    </a:p>
                  </a:txBody>
                  <a:tcPr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CFD5EA"/>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Request for additional budget from Project Sponsors  </a:t>
                      </a:r>
                    </a:p>
                  </a:txBody>
                  <a:tcPr anchor="ctr">
                    <a:solidFill>
                      <a:srgbClr val="CFD5EA"/>
                    </a:solidFill>
                  </a:tcPr>
                </a:tc>
                <a:extLst>
                  <a:ext uri="{0D108BD9-81ED-4DB2-BD59-A6C34878D82A}">
                    <a16:rowId xmlns:a16="http://schemas.microsoft.com/office/drawing/2014/main" val="3887895967"/>
                  </a:ext>
                </a:extLst>
              </a:tr>
            </a:tbl>
          </a:graphicData>
        </a:graphic>
      </p:graphicFrame>
      <p:pic>
        <p:nvPicPr>
          <p:cNvPr id="18" name="Picture 17">
            <a:extLst>
              <a:ext uri="{FF2B5EF4-FFF2-40B4-BE49-F238E27FC236}">
                <a16:creationId xmlns:a16="http://schemas.microsoft.com/office/drawing/2014/main" id="{B0B8EEF7-F1F9-E09D-0E4B-EC22DFACEAEB}"/>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87655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41F5176F-04B2-4EF6-815C-F641D1CB3A91}"/>
              </a:ext>
            </a:extLst>
          </p:cNvPr>
          <p:cNvSpPr/>
          <p:nvPr/>
        </p:nvSpPr>
        <p:spPr>
          <a:xfrm>
            <a:off x="3763052" y="8328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6" name="Straight Connector 35">
            <a:extLst>
              <a:ext uri="{FF2B5EF4-FFF2-40B4-BE49-F238E27FC236}">
                <a16:creationId xmlns:a16="http://schemas.microsoft.com/office/drawing/2014/main" id="{7E5347D5-55A1-4B21-9902-E77479921A1A}"/>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8FFAA52-D8DC-497C-A126-1C66889B51FC}"/>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773FFB2-3DE7-446D-9044-D519F95432F9}"/>
              </a:ext>
            </a:extLst>
          </p:cNvPr>
          <p:cNvSpPr txBox="1">
            <a:spLocks/>
          </p:cNvSpPr>
          <p:nvPr/>
        </p:nvSpPr>
        <p:spPr>
          <a:xfrm>
            <a:off x="8874536" y="241279"/>
            <a:ext cx="2360463" cy="24383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a:rPr>
              <a:t>Ian </a:t>
            </a:r>
            <a:r>
              <a:rPr lang="en-US" sz="1100" err="1">
                <a:latin typeface="Raleway"/>
              </a:rPr>
              <a:t>Onrubia</a:t>
            </a:r>
          </a:p>
        </p:txBody>
      </p:sp>
      <p:sp>
        <p:nvSpPr>
          <p:cNvPr id="11" name="Shape 4857">
            <a:extLst>
              <a:ext uri="{FF2B5EF4-FFF2-40B4-BE49-F238E27FC236}">
                <a16:creationId xmlns:a16="http://schemas.microsoft.com/office/drawing/2014/main" id="{6C77A9B3-1CE9-42B0-AAE6-0EC1A97A534C}"/>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3" name="Straight Connector 12">
            <a:extLst>
              <a:ext uri="{FF2B5EF4-FFF2-40B4-BE49-F238E27FC236}">
                <a16:creationId xmlns:a16="http://schemas.microsoft.com/office/drawing/2014/main" id="{262A14D5-19CE-487C-8226-8A2D2EF3785F}"/>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19BA24-08B8-482A-BDF2-FAD88EBD74C8}"/>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36">
            <a:extLst>
              <a:ext uri="{FF2B5EF4-FFF2-40B4-BE49-F238E27FC236}">
                <a16:creationId xmlns:a16="http://schemas.microsoft.com/office/drawing/2014/main" id="{10661EE2-5BEF-47C3-8A69-D585E3180EB7}"/>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22" name="Group 21">
            <a:extLst>
              <a:ext uri="{FF2B5EF4-FFF2-40B4-BE49-F238E27FC236}">
                <a16:creationId xmlns:a16="http://schemas.microsoft.com/office/drawing/2014/main" id="{CDB9FAA1-DFA3-4B0A-BD2B-8816F70080D3}"/>
              </a:ext>
            </a:extLst>
          </p:cNvPr>
          <p:cNvGrpSpPr/>
          <p:nvPr/>
        </p:nvGrpSpPr>
        <p:grpSpPr>
          <a:xfrm>
            <a:off x="3606522" y="214155"/>
            <a:ext cx="3282167" cy="277091"/>
            <a:chOff x="3606522" y="214155"/>
            <a:chExt cx="3282167" cy="277091"/>
          </a:xfrm>
        </p:grpSpPr>
        <p:sp>
          <p:nvSpPr>
            <p:cNvPr id="18" name="Title 1">
              <a:extLst>
                <a:ext uri="{FF2B5EF4-FFF2-40B4-BE49-F238E27FC236}">
                  <a16:creationId xmlns:a16="http://schemas.microsoft.com/office/drawing/2014/main" id="{DACDE960-0247-497C-A86A-E76B0D9ADEE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20" name="Title 1">
              <a:extLst>
                <a:ext uri="{FF2B5EF4-FFF2-40B4-BE49-F238E27FC236}">
                  <a16:creationId xmlns:a16="http://schemas.microsoft.com/office/drawing/2014/main" id="{87F708BB-4038-46F4-914F-84740E76EFE6}"/>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21" name="Title 1">
              <a:extLst>
                <a:ext uri="{FF2B5EF4-FFF2-40B4-BE49-F238E27FC236}">
                  <a16:creationId xmlns:a16="http://schemas.microsoft.com/office/drawing/2014/main" id="{E97AEBD8-96BD-464D-BC30-2459695213CD}"/>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23" name="Shape 4748">
            <a:extLst>
              <a:ext uri="{FF2B5EF4-FFF2-40B4-BE49-F238E27FC236}">
                <a16:creationId xmlns:a16="http://schemas.microsoft.com/office/drawing/2014/main" id="{0CFD3916-0E3E-4239-891F-0B513564A81A}"/>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6" name="Straight Connector 25">
            <a:extLst>
              <a:ext uri="{FF2B5EF4-FFF2-40B4-BE49-F238E27FC236}">
                <a16:creationId xmlns:a16="http://schemas.microsoft.com/office/drawing/2014/main" id="{6835E8AA-1561-4D4E-A9F7-7B7B46D4991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B00DCE-E1EE-40FD-931B-99837D38C62D}"/>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A80F9C1-6C87-9DF4-B4B0-235DB1B9EFD8}"/>
              </a:ext>
            </a:extLst>
          </p:cNvPr>
          <p:cNvGrpSpPr/>
          <p:nvPr/>
        </p:nvGrpSpPr>
        <p:grpSpPr>
          <a:xfrm>
            <a:off x="11897842" y="1497130"/>
            <a:ext cx="190450" cy="464909"/>
            <a:chOff x="11739540" y="6096384"/>
            <a:chExt cx="190450" cy="464909"/>
          </a:xfrm>
        </p:grpSpPr>
        <p:sp>
          <p:nvSpPr>
            <p:cNvPr id="32" name="Shape 4753">
              <a:extLst>
                <a:ext uri="{FF2B5EF4-FFF2-40B4-BE49-F238E27FC236}">
                  <a16:creationId xmlns:a16="http://schemas.microsoft.com/office/drawing/2014/main" id="{E881C586-8DCE-4DD5-9353-958253AD4C88}"/>
                </a:ext>
              </a:extLst>
            </p:cNvPr>
            <p:cNvSpPr/>
            <p:nvPr/>
          </p:nvSpPr>
          <p:spPr>
            <a:xfrm>
              <a:off x="11739540" y="6096384"/>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3" name="Shape 4754">
              <a:extLst>
                <a:ext uri="{FF2B5EF4-FFF2-40B4-BE49-F238E27FC236}">
                  <a16:creationId xmlns:a16="http://schemas.microsoft.com/office/drawing/2014/main" id="{7061FACC-77A3-407F-8136-9995506DCBC7}"/>
                </a:ext>
              </a:extLst>
            </p:cNvPr>
            <p:cNvSpPr/>
            <p:nvPr/>
          </p:nvSpPr>
          <p:spPr>
            <a:xfrm>
              <a:off x="11739540" y="6451226"/>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44" name="Straight Connector 43">
            <a:extLst>
              <a:ext uri="{FF2B5EF4-FFF2-40B4-BE49-F238E27FC236}">
                <a16:creationId xmlns:a16="http://schemas.microsoft.com/office/drawing/2014/main" id="{DDD4F51A-340C-4C51-9F98-ACD05AB70A02}"/>
              </a:ext>
            </a:extLst>
          </p:cNvPr>
          <p:cNvCxnSpPr>
            <a:cxnSpLocks/>
          </p:cNvCxnSpPr>
          <p:nvPr/>
        </p:nvCxnSpPr>
        <p:spPr>
          <a:xfrm>
            <a:off x="4783230"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197023A-F57E-4350-9E50-2CEC0AC65DB4}"/>
              </a:ext>
            </a:extLst>
          </p:cNvPr>
          <p:cNvSpPr/>
          <p:nvPr/>
        </p:nvSpPr>
        <p:spPr>
          <a:xfrm>
            <a:off x="4117638" y="3251907"/>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Adviser</a:t>
            </a:r>
          </a:p>
        </p:txBody>
      </p:sp>
      <p:grpSp>
        <p:nvGrpSpPr>
          <p:cNvPr id="41" name="Group 40">
            <a:extLst>
              <a:ext uri="{FF2B5EF4-FFF2-40B4-BE49-F238E27FC236}">
                <a16:creationId xmlns:a16="http://schemas.microsoft.com/office/drawing/2014/main" id="{2C5D4083-1E16-45E9-49FC-69A1EBFB33B3}"/>
              </a:ext>
            </a:extLst>
          </p:cNvPr>
          <p:cNvGrpSpPr/>
          <p:nvPr/>
        </p:nvGrpSpPr>
        <p:grpSpPr>
          <a:xfrm>
            <a:off x="7362514" y="3778181"/>
            <a:ext cx="2050474" cy="2716805"/>
            <a:chOff x="5070763" y="3795355"/>
            <a:chExt cx="2050474" cy="2716805"/>
          </a:xfrm>
        </p:grpSpPr>
        <p:sp>
          <p:nvSpPr>
            <p:cNvPr id="59" name="Oval 58">
              <a:extLst>
                <a:ext uri="{FF2B5EF4-FFF2-40B4-BE49-F238E27FC236}">
                  <a16:creationId xmlns:a16="http://schemas.microsoft.com/office/drawing/2014/main" id="{08248F26-BEBA-46A2-A32F-840E5A84A664}"/>
                </a:ext>
              </a:extLst>
            </p:cNvPr>
            <p:cNvSpPr/>
            <p:nvPr/>
          </p:nvSpPr>
          <p:spPr>
            <a:xfrm>
              <a:off x="5071226" y="3795355"/>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EF32C8A5-99ED-4F01-AE56-7D9FCB4AB9C5}"/>
                </a:ext>
              </a:extLst>
            </p:cNvPr>
            <p:cNvGrpSpPr/>
            <p:nvPr/>
          </p:nvGrpSpPr>
          <p:grpSpPr>
            <a:xfrm>
              <a:off x="5070763" y="3903105"/>
              <a:ext cx="2050474" cy="2609055"/>
              <a:chOff x="5070763" y="3660036"/>
              <a:chExt cx="2050474" cy="2609055"/>
            </a:xfrm>
          </p:grpSpPr>
          <p:sp>
            <p:nvSpPr>
              <p:cNvPr id="48" name="Rectangle 47">
                <a:extLst>
                  <a:ext uri="{FF2B5EF4-FFF2-40B4-BE49-F238E27FC236}">
                    <a16:creationId xmlns:a16="http://schemas.microsoft.com/office/drawing/2014/main" id="{D2965C05-220A-4163-ACFB-9443A3BAE7EA}"/>
                  </a:ext>
                </a:extLst>
              </p:cNvPr>
              <p:cNvSpPr/>
              <p:nvPr/>
            </p:nvSpPr>
            <p:spPr>
              <a:xfrm>
                <a:off x="5423924" y="6007481"/>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p>
            </p:txBody>
          </p:sp>
          <p:sp>
            <p:nvSpPr>
              <p:cNvPr id="52" name="Title 1">
                <a:extLst>
                  <a:ext uri="{FF2B5EF4-FFF2-40B4-BE49-F238E27FC236}">
                    <a16:creationId xmlns:a16="http://schemas.microsoft.com/office/drawing/2014/main" id="{13874C5C-F7BA-4BA9-9A71-95533902CFAF}"/>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53" name="Oval 52">
                <a:extLst>
                  <a:ext uri="{FF2B5EF4-FFF2-40B4-BE49-F238E27FC236}">
                    <a16:creationId xmlns:a16="http://schemas.microsoft.com/office/drawing/2014/main" id="{2E6B969A-48E7-4DC3-8E87-E9CB41AFB944}"/>
                  </a:ext>
                </a:extLst>
              </p:cNvPr>
              <p:cNvSpPr/>
              <p:nvPr/>
            </p:nvSpPr>
            <p:spPr>
              <a:xfrm>
                <a:off x="5185263" y="3660036"/>
                <a:ext cx="1821475" cy="178037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3" name="Group 42">
            <a:extLst>
              <a:ext uri="{FF2B5EF4-FFF2-40B4-BE49-F238E27FC236}">
                <a16:creationId xmlns:a16="http://schemas.microsoft.com/office/drawing/2014/main" id="{CC709BE8-85FD-F1F5-0405-D6D27FC2C1E1}"/>
              </a:ext>
            </a:extLst>
          </p:cNvPr>
          <p:cNvGrpSpPr/>
          <p:nvPr/>
        </p:nvGrpSpPr>
        <p:grpSpPr>
          <a:xfrm>
            <a:off x="5129927" y="3792380"/>
            <a:ext cx="2077735" cy="2702763"/>
            <a:chOff x="7117913" y="3778003"/>
            <a:chExt cx="2077735" cy="2702763"/>
          </a:xfrm>
        </p:grpSpPr>
        <p:sp>
          <p:nvSpPr>
            <p:cNvPr id="60" name="Oval 59">
              <a:extLst>
                <a:ext uri="{FF2B5EF4-FFF2-40B4-BE49-F238E27FC236}">
                  <a16:creationId xmlns:a16="http://schemas.microsoft.com/office/drawing/2014/main" id="{136BDCE5-D5A1-40F7-899D-E0CA9B144980}"/>
                </a:ext>
              </a:extLst>
            </p:cNvPr>
            <p:cNvSpPr/>
            <p:nvPr/>
          </p:nvSpPr>
          <p:spPr>
            <a:xfrm>
              <a:off x="7146599" y="3778003"/>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7EC58ED5-E117-4183-90D7-CA93C282DB7F}"/>
                </a:ext>
              </a:extLst>
            </p:cNvPr>
            <p:cNvGrpSpPr/>
            <p:nvPr/>
          </p:nvGrpSpPr>
          <p:grpSpPr>
            <a:xfrm>
              <a:off x="7117913" y="5768946"/>
              <a:ext cx="2011780" cy="711820"/>
              <a:chOff x="7117913" y="5525217"/>
              <a:chExt cx="2011780" cy="711820"/>
            </a:xfrm>
          </p:grpSpPr>
          <p:sp>
            <p:nvSpPr>
              <p:cNvPr id="46" name="Title 1">
                <a:extLst>
                  <a:ext uri="{FF2B5EF4-FFF2-40B4-BE49-F238E27FC236}">
                    <a16:creationId xmlns:a16="http://schemas.microsoft.com/office/drawing/2014/main" id="{8EE71BE6-16BB-4BAD-A83C-0A3AE28CF828}"/>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5060CDB1-171B-49C9-82BE-A1253B0D63D9}"/>
                  </a:ext>
                </a:extLst>
              </p:cNvPr>
              <p:cNvSpPr/>
              <p:nvPr/>
            </p:nvSpPr>
            <p:spPr>
              <a:xfrm>
                <a:off x="7453862" y="5975427"/>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Project Manager</a:t>
                </a:r>
              </a:p>
            </p:txBody>
          </p:sp>
        </p:grpSp>
      </p:grpSp>
      <p:grpSp>
        <p:nvGrpSpPr>
          <p:cNvPr id="65" name="Group 64">
            <a:extLst>
              <a:ext uri="{FF2B5EF4-FFF2-40B4-BE49-F238E27FC236}">
                <a16:creationId xmlns:a16="http://schemas.microsoft.com/office/drawing/2014/main" id="{7E8B1692-FFFC-DBE0-99D4-96BA176225B7}"/>
              </a:ext>
            </a:extLst>
          </p:cNvPr>
          <p:cNvGrpSpPr/>
          <p:nvPr/>
        </p:nvGrpSpPr>
        <p:grpSpPr>
          <a:xfrm>
            <a:off x="9797871" y="3796354"/>
            <a:ext cx="2049049" cy="2705272"/>
            <a:chOff x="9207712" y="3770067"/>
            <a:chExt cx="2049049" cy="2705272"/>
          </a:xfrm>
        </p:grpSpPr>
        <p:sp>
          <p:nvSpPr>
            <p:cNvPr id="61" name="Oval 60">
              <a:extLst>
                <a:ext uri="{FF2B5EF4-FFF2-40B4-BE49-F238E27FC236}">
                  <a16:creationId xmlns:a16="http://schemas.microsoft.com/office/drawing/2014/main" id="{E2E79B27-E284-4C21-9322-E5F0574EEE94}"/>
                </a:ext>
              </a:extLst>
            </p:cNvPr>
            <p:cNvSpPr/>
            <p:nvPr/>
          </p:nvSpPr>
          <p:spPr>
            <a:xfrm>
              <a:off x="9207712" y="3770067"/>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E321A80-9A2C-46CD-B6F9-145A1CB4F4E8}"/>
                </a:ext>
              </a:extLst>
            </p:cNvPr>
            <p:cNvGrpSpPr/>
            <p:nvPr/>
          </p:nvGrpSpPr>
          <p:grpSpPr>
            <a:xfrm>
              <a:off x="9240866" y="3881290"/>
              <a:ext cx="1905011" cy="2594049"/>
              <a:chOff x="9240866" y="3645494"/>
              <a:chExt cx="1905011" cy="2594049"/>
            </a:xfrm>
          </p:grpSpPr>
          <p:sp>
            <p:nvSpPr>
              <p:cNvPr id="47" name="Title 1">
                <a:extLst>
                  <a:ext uri="{FF2B5EF4-FFF2-40B4-BE49-F238E27FC236}">
                    <a16:creationId xmlns:a16="http://schemas.microsoft.com/office/drawing/2014/main" id="{779CEA82-711B-47B8-AE16-D9B4F1390ACF}"/>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Perezs</a:t>
                </a:r>
                <a:endParaRPr lang="en-US" sz="1400">
                  <a:solidFill>
                    <a:schemeClr val="bg1">
                      <a:lumMod val="10000"/>
                    </a:schemeClr>
                  </a:solidFill>
                  <a:latin typeface="Raleway" panose="020B0503030101060003" pitchFamily="34" charset="0"/>
                </a:endParaRPr>
              </a:p>
            </p:txBody>
          </p:sp>
          <p:sp>
            <p:nvSpPr>
              <p:cNvPr id="49" name="Rectangle 48">
                <a:extLst>
                  <a:ext uri="{FF2B5EF4-FFF2-40B4-BE49-F238E27FC236}">
                    <a16:creationId xmlns:a16="http://schemas.microsoft.com/office/drawing/2014/main" id="{4E0EEE4F-C622-4368-A313-173EBBD90581}"/>
                  </a:ext>
                </a:extLst>
              </p:cNvPr>
              <p:cNvSpPr/>
              <p:nvPr/>
            </p:nvSpPr>
            <p:spPr>
              <a:xfrm>
                <a:off x="9498374" y="597793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sp>
            <p:nvSpPr>
              <p:cNvPr id="55" name="Oval 54">
                <a:extLst>
                  <a:ext uri="{FF2B5EF4-FFF2-40B4-BE49-F238E27FC236}">
                    <a16:creationId xmlns:a16="http://schemas.microsoft.com/office/drawing/2014/main" id="{E58C3D2D-CD3A-41A7-97E0-3A95F4F8818A}"/>
                  </a:ext>
                </a:extLst>
              </p:cNvPr>
              <p:cNvSpPr/>
              <p:nvPr/>
            </p:nvSpPr>
            <p:spPr>
              <a:xfrm>
                <a:off x="9324402" y="3645494"/>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39" name="Group 38">
            <a:extLst>
              <a:ext uri="{FF2B5EF4-FFF2-40B4-BE49-F238E27FC236}">
                <a16:creationId xmlns:a16="http://schemas.microsoft.com/office/drawing/2014/main" id="{36D909A9-AD97-4975-1A6C-169AEB517BEA}"/>
              </a:ext>
            </a:extLst>
          </p:cNvPr>
          <p:cNvGrpSpPr/>
          <p:nvPr/>
        </p:nvGrpSpPr>
        <p:grpSpPr>
          <a:xfrm>
            <a:off x="611136" y="3796354"/>
            <a:ext cx="2060024" cy="2682974"/>
            <a:chOff x="925689" y="3793470"/>
            <a:chExt cx="2060024" cy="2682974"/>
          </a:xfrm>
        </p:grpSpPr>
        <p:sp>
          <p:nvSpPr>
            <p:cNvPr id="64" name="Oval 63">
              <a:extLst>
                <a:ext uri="{FF2B5EF4-FFF2-40B4-BE49-F238E27FC236}">
                  <a16:creationId xmlns:a16="http://schemas.microsoft.com/office/drawing/2014/main" id="{E21AE6D7-BC38-4DBF-8177-81B9E540A143}"/>
                </a:ext>
              </a:extLst>
            </p:cNvPr>
            <p:cNvSpPr/>
            <p:nvPr/>
          </p:nvSpPr>
          <p:spPr>
            <a:xfrm>
              <a:off x="925689" y="3793470"/>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 name="Group 4">
              <a:extLst>
                <a:ext uri="{FF2B5EF4-FFF2-40B4-BE49-F238E27FC236}">
                  <a16:creationId xmlns:a16="http://schemas.microsoft.com/office/drawing/2014/main" id="{6E96C30A-8899-4679-9F76-D9EB7C8DFCDC}"/>
                </a:ext>
              </a:extLst>
            </p:cNvPr>
            <p:cNvGrpSpPr/>
            <p:nvPr/>
          </p:nvGrpSpPr>
          <p:grpSpPr>
            <a:xfrm>
              <a:off x="935239" y="3914542"/>
              <a:ext cx="2050474" cy="2561902"/>
              <a:chOff x="935239" y="3678746"/>
              <a:chExt cx="2050474" cy="2561902"/>
            </a:xfrm>
          </p:grpSpPr>
          <p:grpSp>
            <p:nvGrpSpPr>
              <p:cNvPr id="2" name="Group 1">
                <a:extLst>
                  <a:ext uri="{FF2B5EF4-FFF2-40B4-BE49-F238E27FC236}">
                    <a16:creationId xmlns:a16="http://schemas.microsoft.com/office/drawing/2014/main" id="{6FF67E25-744F-4210-91B6-CE3715B5B024}"/>
                  </a:ext>
                </a:extLst>
              </p:cNvPr>
              <p:cNvGrpSpPr/>
              <p:nvPr/>
            </p:nvGrpSpPr>
            <p:grpSpPr>
              <a:xfrm>
                <a:off x="935239" y="5546889"/>
                <a:ext cx="2050474" cy="693759"/>
                <a:chOff x="1022135" y="4676770"/>
                <a:chExt cx="2050474" cy="693759"/>
              </a:xfrm>
            </p:grpSpPr>
            <p:sp>
              <p:nvSpPr>
                <p:cNvPr id="34" name="Title 1">
                  <a:extLst>
                    <a:ext uri="{FF2B5EF4-FFF2-40B4-BE49-F238E27FC236}">
                      <a16:creationId xmlns:a16="http://schemas.microsoft.com/office/drawing/2014/main" id="{FEABB896-D5D8-4521-B4CA-6DD2EF28DABA}"/>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35" name="Rectangle 34">
                  <a:extLst>
                    <a:ext uri="{FF2B5EF4-FFF2-40B4-BE49-F238E27FC236}">
                      <a16:creationId xmlns:a16="http://schemas.microsoft.com/office/drawing/2014/main" id="{500448EB-1A41-42C4-A739-9E6B4EB7F98A}"/>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grpSp>
          <p:sp>
            <p:nvSpPr>
              <p:cNvPr id="57" name="Oval 56">
                <a:extLst>
                  <a:ext uri="{FF2B5EF4-FFF2-40B4-BE49-F238E27FC236}">
                    <a16:creationId xmlns:a16="http://schemas.microsoft.com/office/drawing/2014/main" id="{C0FCA168-DA2C-41AA-A579-853D8146880A}"/>
                  </a:ext>
                </a:extLst>
              </p:cNvPr>
              <p:cNvSpPr/>
              <p:nvPr/>
            </p:nvSpPr>
            <p:spPr>
              <a:xfrm>
                <a:off x="1046123" y="3678746"/>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0" name="Group 39">
            <a:extLst>
              <a:ext uri="{FF2B5EF4-FFF2-40B4-BE49-F238E27FC236}">
                <a16:creationId xmlns:a16="http://schemas.microsoft.com/office/drawing/2014/main" id="{2BBB8129-C1C7-B40E-4118-9D04E1914C8C}"/>
              </a:ext>
            </a:extLst>
          </p:cNvPr>
          <p:cNvGrpSpPr/>
          <p:nvPr/>
        </p:nvGrpSpPr>
        <p:grpSpPr>
          <a:xfrm>
            <a:off x="2916868" y="3778003"/>
            <a:ext cx="2075873" cy="2710417"/>
            <a:chOff x="2987733" y="3782896"/>
            <a:chExt cx="2075873" cy="2710417"/>
          </a:xfrm>
        </p:grpSpPr>
        <p:sp>
          <p:nvSpPr>
            <p:cNvPr id="63" name="Oval 62">
              <a:extLst>
                <a:ext uri="{FF2B5EF4-FFF2-40B4-BE49-F238E27FC236}">
                  <a16:creationId xmlns:a16="http://schemas.microsoft.com/office/drawing/2014/main" id="{A63546F2-6C78-4E44-9A20-174B42C185CE}"/>
                </a:ext>
              </a:extLst>
            </p:cNvPr>
            <p:cNvSpPr/>
            <p:nvPr/>
          </p:nvSpPr>
          <p:spPr>
            <a:xfrm>
              <a:off x="2987733" y="3782896"/>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 name="Group 5">
              <a:extLst>
                <a:ext uri="{FF2B5EF4-FFF2-40B4-BE49-F238E27FC236}">
                  <a16:creationId xmlns:a16="http://schemas.microsoft.com/office/drawing/2014/main" id="{748B76A2-FC6E-4230-878F-31BD9F691481}"/>
                </a:ext>
              </a:extLst>
            </p:cNvPr>
            <p:cNvGrpSpPr/>
            <p:nvPr/>
          </p:nvGrpSpPr>
          <p:grpSpPr>
            <a:xfrm>
              <a:off x="3051826" y="3903765"/>
              <a:ext cx="2011780" cy="2589548"/>
              <a:chOff x="3051826" y="3660036"/>
              <a:chExt cx="2011780" cy="2589548"/>
            </a:xfrm>
          </p:grpSpPr>
          <p:sp>
            <p:nvSpPr>
              <p:cNvPr id="42" name="Rectangle 41">
                <a:extLst>
                  <a:ext uri="{FF2B5EF4-FFF2-40B4-BE49-F238E27FC236}">
                    <a16:creationId xmlns:a16="http://schemas.microsoft.com/office/drawing/2014/main" id="{DFCADBC7-6EE5-4D12-A449-DBC65FB1810C}"/>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6" name="Oval 55">
                <a:extLst>
                  <a:ext uri="{FF2B5EF4-FFF2-40B4-BE49-F238E27FC236}">
                    <a16:creationId xmlns:a16="http://schemas.microsoft.com/office/drawing/2014/main" id="{991B9D9F-949E-4512-A45D-D68F4CB79997}"/>
                  </a:ext>
                </a:extLst>
              </p:cNvPr>
              <p:cNvSpPr/>
              <p:nvPr/>
            </p:nvSpPr>
            <p:spPr>
              <a:xfrm>
                <a:off x="3109142" y="366003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Title 1">
                <a:extLst>
                  <a:ext uri="{FF2B5EF4-FFF2-40B4-BE49-F238E27FC236}">
                    <a16:creationId xmlns:a16="http://schemas.microsoft.com/office/drawing/2014/main" id="{735A4E0A-F061-4CE5-A415-A9EF0EA0837E}"/>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pic>
        <p:nvPicPr>
          <p:cNvPr id="14" name="Picture 13">
            <a:extLst>
              <a:ext uri="{FF2B5EF4-FFF2-40B4-BE49-F238E27FC236}">
                <a16:creationId xmlns:a16="http://schemas.microsoft.com/office/drawing/2014/main" id="{F4B3D561-9798-6D29-E0C2-EFEE14CD1050}"/>
              </a:ext>
            </a:extLst>
          </p:cNvPr>
          <p:cNvPicPr>
            <a:picLocks noChangeAspect="1"/>
          </p:cNvPicPr>
          <p:nvPr/>
        </p:nvPicPr>
        <p:blipFill rotWithShape="1">
          <a:blip r:embed="rId6">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24" name="Title 1">
            <a:extLst>
              <a:ext uri="{FF2B5EF4-FFF2-40B4-BE49-F238E27FC236}">
                <a16:creationId xmlns:a16="http://schemas.microsoft.com/office/drawing/2014/main" id="{2F3B77B9-B819-123F-8F3E-BA615D3F7254}"/>
              </a:ext>
            </a:extLst>
          </p:cNvPr>
          <p:cNvSpPr txBox="1">
            <a:spLocks/>
          </p:cNvSpPr>
          <p:nvPr/>
        </p:nvSpPr>
        <p:spPr>
          <a:xfrm>
            <a:off x="3765718" y="2906638"/>
            <a:ext cx="2050474" cy="5764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Prof. </a:t>
            </a:r>
            <a:r>
              <a:rPr lang="en-PH" sz="1400" b="1">
                <a:solidFill>
                  <a:schemeClr val="bg1">
                    <a:lumMod val="10000"/>
                  </a:schemeClr>
                </a:solidFill>
                <a:latin typeface="Raleway" panose="020B0503030101060003" pitchFamily="34" charset="0"/>
              </a:rPr>
              <a:t>Jo Anne de la Cuesta</a:t>
            </a:r>
            <a:endParaRPr lang="en-US" sz="1400" b="1">
              <a:solidFill>
                <a:schemeClr val="bg1">
                  <a:lumMod val="10000"/>
                </a:schemeClr>
              </a:solidFill>
              <a:latin typeface="Raleway" panose="020B0503030101060003" pitchFamily="34" charset="0"/>
            </a:endParaRPr>
          </a:p>
        </p:txBody>
      </p:sp>
      <p:sp>
        <p:nvSpPr>
          <p:cNvPr id="25" name="Oval 24">
            <a:extLst>
              <a:ext uri="{FF2B5EF4-FFF2-40B4-BE49-F238E27FC236}">
                <a16:creationId xmlns:a16="http://schemas.microsoft.com/office/drawing/2014/main" id="{BC9DDF9F-39CE-FF5D-A3B9-0FD74C33F147}"/>
              </a:ext>
            </a:extLst>
          </p:cNvPr>
          <p:cNvSpPr/>
          <p:nvPr/>
        </p:nvSpPr>
        <p:spPr>
          <a:xfrm>
            <a:off x="3868745" y="948261"/>
            <a:ext cx="1821475" cy="1780378"/>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Oval 26">
            <a:extLst>
              <a:ext uri="{FF2B5EF4-FFF2-40B4-BE49-F238E27FC236}">
                <a16:creationId xmlns:a16="http://schemas.microsoft.com/office/drawing/2014/main" id="{7ABDBB34-95ED-1EDF-A1EE-444FC055C0F4}"/>
              </a:ext>
            </a:extLst>
          </p:cNvPr>
          <p:cNvSpPr/>
          <p:nvPr/>
        </p:nvSpPr>
        <p:spPr>
          <a:xfrm>
            <a:off x="6458166" y="8610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Rectangle 37">
            <a:extLst>
              <a:ext uri="{FF2B5EF4-FFF2-40B4-BE49-F238E27FC236}">
                <a16:creationId xmlns:a16="http://schemas.microsoft.com/office/drawing/2014/main" id="{607BD17F-75FE-54A0-F6D9-D445419C8ADC}"/>
              </a:ext>
            </a:extLst>
          </p:cNvPr>
          <p:cNvSpPr/>
          <p:nvPr/>
        </p:nvSpPr>
        <p:spPr>
          <a:xfrm>
            <a:off x="6898309" y="3253704"/>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Consultant</a:t>
            </a:r>
          </a:p>
        </p:txBody>
      </p:sp>
      <p:sp>
        <p:nvSpPr>
          <p:cNvPr id="37" name="Title 1">
            <a:extLst>
              <a:ext uri="{FF2B5EF4-FFF2-40B4-BE49-F238E27FC236}">
                <a16:creationId xmlns:a16="http://schemas.microsoft.com/office/drawing/2014/main" id="{A719634D-CBD0-746C-1327-61A99BEE56BD}"/>
              </a:ext>
            </a:extLst>
          </p:cNvPr>
          <p:cNvSpPr txBox="1">
            <a:spLocks/>
          </p:cNvSpPr>
          <p:nvPr/>
        </p:nvSpPr>
        <p:spPr>
          <a:xfrm>
            <a:off x="6541575" y="3001887"/>
            <a:ext cx="2050474" cy="57643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a:rPr>
              <a:t>Ms. Roselle Gardon</a:t>
            </a:r>
          </a:p>
        </p:txBody>
      </p:sp>
      <p:pic>
        <p:nvPicPr>
          <p:cNvPr id="66" name="Picture 66" descr="A close-up of a person smiling&#10;&#10;Description automatically generated">
            <a:extLst>
              <a:ext uri="{FF2B5EF4-FFF2-40B4-BE49-F238E27FC236}">
                <a16:creationId xmlns:a16="http://schemas.microsoft.com/office/drawing/2014/main" id="{E1E8361A-6E95-4FED-5C98-E9F069E7030E}"/>
              </a:ext>
            </a:extLst>
          </p:cNvPr>
          <p:cNvPicPr>
            <a:picLocks noChangeAspect="1"/>
          </p:cNvPicPr>
          <p:nvPr/>
        </p:nvPicPr>
        <p:blipFill>
          <a:blip r:embed="rId8"/>
          <a:stretch>
            <a:fillRect/>
          </a:stretch>
        </p:blipFill>
        <p:spPr>
          <a:xfrm>
            <a:off x="6556076" y="965428"/>
            <a:ext cx="1842489" cy="1774097"/>
          </a:xfrm>
          <a:prstGeom prst="ellipse">
            <a:avLst/>
          </a:prstGeom>
        </p:spPr>
      </p:pic>
      <p:sp>
        <p:nvSpPr>
          <p:cNvPr id="30" name="Oval 29">
            <a:extLst>
              <a:ext uri="{FF2B5EF4-FFF2-40B4-BE49-F238E27FC236}">
                <a16:creationId xmlns:a16="http://schemas.microsoft.com/office/drawing/2014/main" id="{90F56684-430A-7477-D2E2-F52EDEF62D63}"/>
              </a:ext>
            </a:extLst>
          </p:cNvPr>
          <p:cNvSpPr/>
          <p:nvPr/>
        </p:nvSpPr>
        <p:spPr>
          <a:xfrm>
            <a:off x="5272399" y="3905809"/>
            <a:ext cx="1821475" cy="1780378"/>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Oval 2">
            <a:extLst>
              <a:ext uri="{FF2B5EF4-FFF2-40B4-BE49-F238E27FC236}">
                <a16:creationId xmlns:a16="http://schemas.microsoft.com/office/drawing/2014/main" id="{1CD352FF-391F-D41C-2E92-E8465B77BF6F}"/>
              </a:ext>
            </a:extLst>
          </p:cNvPr>
          <p:cNvSpPr/>
          <p:nvPr/>
        </p:nvSpPr>
        <p:spPr>
          <a:xfrm>
            <a:off x="11622398" y="11141"/>
            <a:ext cx="579699" cy="580934"/>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pic>
        <p:nvPicPr>
          <p:cNvPr id="17" name="Picture 16">
            <a:extLst>
              <a:ext uri="{FF2B5EF4-FFF2-40B4-BE49-F238E27FC236}">
                <a16:creationId xmlns:a16="http://schemas.microsoft.com/office/drawing/2014/main" id="{1854CBC8-8EF6-53DB-0321-66869C3914FB}"/>
              </a:ext>
            </a:extLst>
          </p:cNvPr>
          <p:cNvPicPr>
            <a:picLocks noChangeAspect="1"/>
          </p:cNvPicPr>
          <p:nvPr/>
        </p:nvPicPr>
        <p:blipFill>
          <a:blip r:embed="rId10"/>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955676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255589"/>
            <a:ext cx="12191999" cy="51714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594908"/>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IMPLEMENTATION</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FC2DCF0-582F-7300-776B-6612D591C57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84647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820160"/>
            <a:ext cx="12191999" cy="55932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2328173" y="2867300"/>
            <a:ext cx="8041246" cy="111541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a:solidFill>
                  <a:schemeClr val="accent5">
                    <a:lumMod val="75000"/>
                  </a:schemeClr>
                </a:solidFill>
                <a:latin typeface="Raleway ExtraBold"/>
              </a:rPr>
              <a:t>QUESTIONS?</a:t>
            </a:r>
            <a:endParaRPr lang="en-US" sz="96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E2C951CF-CDF8-B535-1611-58FDB1DE558C}"/>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16478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0BE75E-964B-4EEB-B6B3-B7BDEBA232F8}"/>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79F6A8C-35BC-42B7-98D4-6A4ECEB3BE4D}"/>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1DBC729-03C7-49BD-93AC-6C838817249B}"/>
              </a:ext>
            </a:extLst>
          </p:cNvPr>
          <p:cNvSpPr txBox="1">
            <a:spLocks/>
          </p:cNvSpPr>
          <p:nvPr/>
        </p:nvSpPr>
        <p:spPr>
          <a:xfrm>
            <a:off x="8874537" y="241279"/>
            <a:ext cx="1156700"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panose="020B0503030101060003" pitchFamily="34" charset="0"/>
              </a:rPr>
              <a:t>Pares Point</a:t>
            </a:r>
          </a:p>
        </p:txBody>
      </p:sp>
      <p:sp>
        <p:nvSpPr>
          <p:cNvPr id="5" name="Shape 4857">
            <a:extLst>
              <a:ext uri="{FF2B5EF4-FFF2-40B4-BE49-F238E27FC236}">
                <a16:creationId xmlns:a16="http://schemas.microsoft.com/office/drawing/2014/main" id="{636A4E67-63C8-447E-8756-B94B0FF3A520}"/>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6" name="Straight Connector 5">
            <a:extLst>
              <a:ext uri="{FF2B5EF4-FFF2-40B4-BE49-F238E27FC236}">
                <a16:creationId xmlns:a16="http://schemas.microsoft.com/office/drawing/2014/main" id="{D11B675F-B1A6-4A5F-B516-52601CD44682}"/>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8C5608F-3077-4A5A-9704-B4370691D342}"/>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4836">
            <a:extLst>
              <a:ext uri="{FF2B5EF4-FFF2-40B4-BE49-F238E27FC236}">
                <a16:creationId xmlns:a16="http://schemas.microsoft.com/office/drawing/2014/main" id="{4EE2EA6A-DB6C-44FB-BC59-C3A59EE47A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9" name="Group 8">
            <a:extLst>
              <a:ext uri="{FF2B5EF4-FFF2-40B4-BE49-F238E27FC236}">
                <a16:creationId xmlns:a16="http://schemas.microsoft.com/office/drawing/2014/main" id="{3EE004BC-8517-4DB5-90C1-F75DD2925ACA}"/>
              </a:ext>
            </a:extLst>
          </p:cNvPr>
          <p:cNvGrpSpPr/>
          <p:nvPr/>
        </p:nvGrpSpPr>
        <p:grpSpPr>
          <a:xfrm>
            <a:off x="3606522" y="214155"/>
            <a:ext cx="3282167" cy="277091"/>
            <a:chOff x="3606522" y="214155"/>
            <a:chExt cx="3282167" cy="277091"/>
          </a:xfrm>
        </p:grpSpPr>
        <p:sp>
          <p:nvSpPr>
            <p:cNvPr id="10" name="Title 1">
              <a:extLst>
                <a:ext uri="{FF2B5EF4-FFF2-40B4-BE49-F238E27FC236}">
                  <a16:creationId xmlns:a16="http://schemas.microsoft.com/office/drawing/2014/main" id="{46F767D7-FB1B-4604-81C7-C635C106C082}"/>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1" name="Title 1">
              <a:extLst>
                <a:ext uri="{FF2B5EF4-FFF2-40B4-BE49-F238E27FC236}">
                  <a16:creationId xmlns:a16="http://schemas.microsoft.com/office/drawing/2014/main" id="{021856FB-9C7E-405B-ABDE-4848A20AF25E}"/>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2" name="Title 1">
              <a:extLst>
                <a:ext uri="{FF2B5EF4-FFF2-40B4-BE49-F238E27FC236}">
                  <a16:creationId xmlns:a16="http://schemas.microsoft.com/office/drawing/2014/main" id="{65C5DC84-9A15-4D42-8EB6-5F2EDD9452CF}"/>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NEXT SLIDE</a:t>
              </a:r>
            </a:p>
          </p:txBody>
        </p:sp>
      </p:grpSp>
      <p:sp>
        <p:nvSpPr>
          <p:cNvPr id="13" name="Shape 4748">
            <a:extLst>
              <a:ext uri="{FF2B5EF4-FFF2-40B4-BE49-F238E27FC236}">
                <a16:creationId xmlns:a16="http://schemas.microsoft.com/office/drawing/2014/main" id="{7CA8A134-846A-43AF-8A87-6BEC4D633481}"/>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5" name="Straight Connector 14">
            <a:extLst>
              <a:ext uri="{FF2B5EF4-FFF2-40B4-BE49-F238E27FC236}">
                <a16:creationId xmlns:a16="http://schemas.microsoft.com/office/drawing/2014/main" id="{A9C5DED3-815C-473E-8A56-7F8D82E8A69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7024A3-FCE0-4B3F-B93A-94A80F85ABBC}"/>
              </a:ext>
            </a:extLst>
          </p:cNvPr>
          <p:cNvCxnSpPr>
            <a:cxnSpLocks/>
          </p:cNvCxnSpPr>
          <p:nvPr/>
        </p:nvCxnSpPr>
        <p:spPr>
          <a:xfrm>
            <a:off x="5747096"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D83F9D7-D0B8-43F9-ACE2-DE88FB66B577}"/>
              </a:ext>
            </a:extLst>
          </p:cNvPr>
          <p:cNvGrpSpPr/>
          <p:nvPr/>
        </p:nvGrpSpPr>
        <p:grpSpPr>
          <a:xfrm flipV="1">
            <a:off x="273113" y="5945818"/>
            <a:ext cx="183218" cy="490244"/>
            <a:chOff x="-2260454" y="1059710"/>
            <a:chExt cx="672286" cy="1798863"/>
          </a:xfrm>
          <a:solidFill>
            <a:schemeClr val="tx1"/>
          </a:solidFill>
        </p:grpSpPr>
        <p:sp>
          <p:nvSpPr>
            <p:cNvPr id="18" name="Diamond 17">
              <a:extLst>
                <a:ext uri="{FF2B5EF4-FFF2-40B4-BE49-F238E27FC236}">
                  <a16:creationId xmlns:a16="http://schemas.microsoft.com/office/drawing/2014/main" id="{28286A43-9AB6-4A14-B07D-BDAD63640BDF}"/>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E2AD11DC-D4E1-4856-BDC7-0CB6CDF0F55F}"/>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6EB4D4A6-B859-4568-936D-DFA2F0948A32}"/>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1">
            <a:extLst>
              <a:ext uri="{FF2B5EF4-FFF2-40B4-BE49-F238E27FC236}">
                <a16:creationId xmlns:a16="http://schemas.microsoft.com/office/drawing/2014/main" id="{61254D49-AC28-43BC-8815-E4BD1E9D45CF}"/>
              </a:ext>
            </a:extLst>
          </p:cNvPr>
          <p:cNvSpPr txBox="1">
            <a:spLocks/>
          </p:cNvSpPr>
          <p:nvPr/>
        </p:nvSpPr>
        <p:spPr>
          <a:xfrm>
            <a:off x="4016692" y="3608227"/>
            <a:ext cx="4025267" cy="73326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chemeClr val="bg1">
                    <a:lumMod val="10000"/>
                  </a:schemeClr>
                </a:solidFill>
                <a:latin typeface="Raleway" panose="020B0503030101060003" pitchFamily="34" charset="0"/>
              </a:rPr>
              <a:t>The team thanks you for listening!</a:t>
            </a:r>
          </a:p>
        </p:txBody>
      </p:sp>
      <p:cxnSp>
        <p:nvCxnSpPr>
          <p:cNvPr id="31" name="Straight Connector 30">
            <a:extLst>
              <a:ext uri="{FF2B5EF4-FFF2-40B4-BE49-F238E27FC236}">
                <a16:creationId xmlns:a16="http://schemas.microsoft.com/office/drawing/2014/main" id="{28654D81-F585-300A-8F1B-C142B20FB886}"/>
              </a:ext>
            </a:extLst>
          </p:cNvPr>
          <p:cNvCxnSpPr/>
          <p:nvPr/>
        </p:nvCxnSpPr>
        <p:spPr>
          <a:xfrm>
            <a:off x="620369" y="4252420"/>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BEA17-E086-04CA-4AFF-347588BACD4B}"/>
              </a:ext>
            </a:extLst>
          </p:cNvPr>
          <p:cNvSpPr txBox="1"/>
          <p:nvPr/>
        </p:nvSpPr>
        <p:spPr>
          <a:xfrm>
            <a:off x="3390899" y="2288722"/>
            <a:ext cx="542380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a:solidFill>
                  <a:srgbClr val="2E75B6"/>
                </a:solidFill>
                <a:latin typeface="Raleway ExtraBold"/>
              </a:rPr>
              <a:t>KAYVI </a:t>
            </a:r>
            <a:r>
              <a:rPr lang="en-US" sz="6000">
                <a:solidFill>
                  <a:srgbClr val="FFD966"/>
                </a:solidFill>
                <a:latin typeface="Raleway ExtraBold"/>
              </a:rPr>
              <a:t>byte</a:t>
            </a:r>
            <a:r>
              <a:rPr lang="en-US" sz="8000">
                <a:solidFill>
                  <a:srgbClr val="2E75B6"/>
                </a:solidFill>
                <a:latin typeface="Raleway ExtraBold"/>
              </a:rPr>
              <a:t>.​</a:t>
            </a:r>
            <a:endParaRPr lang="en-US" sz="1200"/>
          </a:p>
        </p:txBody>
      </p:sp>
      <p:pic>
        <p:nvPicPr>
          <p:cNvPr id="26" name="Picture 25">
            <a:extLst>
              <a:ext uri="{FF2B5EF4-FFF2-40B4-BE49-F238E27FC236}">
                <a16:creationId xmlns:a16="http://schemas.microsoft.com/office/drawing/2014/main" id="{C8AE18BE-76E9-5170-B80A-E15A720BE679}"/>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016557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A4C7841-6D08-42F2-8163-13E5E00CF12C}"/>
              </a:ext>
            </a:extLst>
          </p:cNvPr>
          <p:cNvSpPr/>
          <p:nvPr/>
        </p:nvSpPr>
        <p:spPr>
          <a:xfrm>
            <a:off x="1" y="1329407"/>
            <a:ext cx="12192000" cy="52105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76D3767-E988-49AD-A154-617E277FD70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0DA85D-2026-4FCE-B87D-798D3F072059}"/>
              </a:ext>
            </a:extLst>
          </p:cNvPr>
          <p:cNvSpPr txBox="1">
            <a:spLocks/>
          </p:cNvSpPr>
          <p:nvPr/>
        </p:nvSpPr>
        <p:spPr>
          <a:xfrm>
            <a:off x="8874536" y="241279"/>
            <a:ext cx="1902209"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6B1D4378-15A7-4D59-9B66-E4683409CD9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BC258CF4-4F5E-4D19-B071-593E8F272D15}"/>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534861-DE2C-4025-878D-B36F647BC859}"/>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095497B-E4AB-42DE-A6DA-B30C06E8F0EC}"/>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41D01514-08BD-4912-86FB-053BB0557BA0}"/>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BC20722-DFD5-46FB-A977-946E8613C5E9}"/>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3D702A06-5F8E-4E10-B935-C1E15BB1C032}"/>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CEED7242-B116-4CCD-9C55-0F418AC77036}"/>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END</a:t>
              </a:r>
            </a:p>
          </p:txBody>
        </p:sp>
      </p:grpSp>
      <p:sp>
        <p:nvSpPr>
          <p:cNvPr id="14" name="Shape 4748">
            <a:extLst>
              <a:ext uri="{FF2B5EF4-FFF2-40B4-BE49-F238E27FC236}">
                <a16:creationId xmlns:a16="http://schemas.microsoft.com/office/drawing/2014/main" id="{8AE6A04C-0BBB-4CCD-BECC-E4F818D05A5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5FEB5E98-FF4B-408E-A697-70C3C4FC411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9ABA4-E3F7-4C08-9A2F-F7DD8FD6D66F}"/>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6711C7-5058-4E27-9307-D1308723D7F9}"/>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8EE512-CC24-455D-A566-6F82AFE7DA61}"/>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FA8A30C-793B-4550-B9A9-F679004EF97D}"/>
              </a:ext>
            </a:extLst>
          </p:cNvPr>
          <p:cNvGrpSpPr/>
          <p:nvPr/>
        </p:nvGrpSpPr>
        <p:grpSpPr>
          <a:xfrm rot="16200000">
            <a:off x="11555757" y="6298833"/>
            <a:ext cx="190450" cy="464909"/>
            <a:chOff x="1413588" y="6041792"/>
            <a:chExt cx="190450" cy="464909"/>
          </a:xfrm>
        </p:grpSpPr>
        <p:sp>
          <p:nvSpPr>
            <p:cNvPr id="28" name="Shape 4753">
              <a:extLst>
                <a:ext uri="{FF2B5EF4-FFF2-40B4-BE49-F238E27FC236}">
                  <a16:creationId xmlns:a16="http://schemas.microsoft.com/office/drawing/2014/main" id="{4717FE24-21CB-45EC-AF9D-B497B38F54EA}"/>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9" name="Shape 4754">
              <a:extLst>
                <a:ext uri="{FF2B5EF4-FFF2-40B4-BE49-F238E27FC236}">
                  <a16:creationId xmlns:a16="http://schemas.microsoft.com/office/drawing/2014/main" id="{1F5B5F3E-144C-480D-B2EE-E8BB4CFEE1A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30" name="Title 1">
            <a:extLst>
              <a:ext uri="{FF2B5EF4-FFF2-40B4-BE49-F238E27FC236}">
                <a16:creationId xmlns:a16="http://schemas.microsoft.com/office/drawing/2014/main" id="{758CAD49-F1E4-4216-B5F0-458ED7F2E964}"/>
              </a:ext>
            </a:extLst>
          </p:cNvPr>
          <p:cNvSpPr txBox="1">
            <a:spLocks/>
          </p:cNvSpPr>
          <p:nvPr/>
        </p:nvSpPr>
        <p:spPr>
          <a:xfrm>
            <a:off x="2629501" y="704083"/>
            <a:ext cx="6881059"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MEMBER CONTRIBUTIONS</a:t>
            </a:r>
            <a:endParaRPr lang="en-US" sz="2000">
              <a:solidFill>
                <a:srgbClr val="2E75B5"/>
              </a:solidFill>
              <a:latin typeface="Raleway ExtraBold" panose="020B0903030101060003" pitchFamily="34" charset="0"/>
            </a:endParaRPr>
          </a:p>
        </p:txBody>
      </p:sp>
      <p:pic>
        <p:nvPicPr>
          <p:cNvPr id="35" name="Picture 34">
            <a:extLst>
              <a:ext uri="{FF2B5EF4-FFF2-40B4-BE49-F238E27FC236}">
                <a16:creationId xmlns:a16="http://schemas.microsoft.com/office/drawing/2014/main" id="{66CA07E0-4F1D-0B53-BFBE-B561458AAC52}"/>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64" name="TextBox 63">
            <a:extLst>
              <a:ext uri="{FF2B5EF4-FFF2-40B4-BE49-F238E27FC236}">
                <a16:creationId xmlns:a16="http://schemas.microsoft.com/office/drawing/2014/main" id="{AADB4426-1215-AB28-EFBD-AFBFE00C2951}"/>
              </a:ext>
            </a:extLst>
          </p:cNvPr>
          <p:cNvSpPr txBox="1"/>
          <p:nvPr/>
        </p:nvSpPr>
        <p:spPr>
          <a:xfrm>
            <a:off x="9927787" y="4034289"/>
            <a:ext cx="2278220" cy="2829877"/>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PH" sz="1200">
              <a:latin typeface="Raleway" panose="020B0503030101060003" pitchFamily="34" charset="0"/>
              <a:cs typeface="Arial" panose="020B0604020202020204" pitchFamily="34" charset="0"/>
            </a:endParaRP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Plan</a:t>
            </a:r>
            <a:endParaRPr lang="en-PH">
              <a:cs typeface="Calibri" panose="020F0502020204030204"/>
            </a:endParaRPr>
          </a:p>
          <a:p>
            <a:pPr marL="171450" indent="-171450">
              <a:buFont typeface="Arial"/>
              <a:buChar char="•"/>
            </a:pPr>
            <a:r>
              <a:rPr lang="en-PH" sz="1200">
                <a:ea typeface="+mn-lt"/>
                <a:cs typeface="+mn-lt"/>
              </a:rPr>
              <a:t>Change Management Plan</a:t>
            </a:r>
            <a:endParaRPr lang="en-PH">
              <a:cs typeface="Calibri" panose="020F0502020204030204"/>
            </a:endParaRPr>
          </a:p>
          <a:p>
            <a:pPr marL="171450" indent="-171450">
              <a:lnSpc>
                <a:spcPct val="150000"/>
              </a:lnSpc>
              <a:buFont typeface="Arial"/>
              <a:buChar char="•"/>
            </a:pPr>
            <a:r>
              <a:rPr lang="en-PH" sz="1200">
                <a:ea typeface="+mn-lt"/>
                <a:cs typeface="+mn-lt"/>
              </a:rPr>
              <a:t>Human Resource Plan</a:t>
            </a:r>
            <a:endParaRPr lang="en-PH">
              <a:cs typeface="Calibri" panose="020F0502020204030204"/>
            </a:endParaRPr>
          </a:p>
          <a:p>
            <a:pPr marL="342900" lvl="0" indent="-342900">
              <a:lnSpc>
                <a:spcPct val="150000"/>
              </a:lnSpc>
              <a:buFont typeface="Symbol" panose="05050102010706020507" pitchFamily="18" charset="2"/>
              <a:buChar char=""/>
            </a:pPr>
            <a:endParaRPr lang="en-PH" sz="1200">
              <a:latin typeface="Raleway" panose="020B0503030101060003" pitchFamily="34" charset="0"/>
              <a:cs typeface="Arial" panose="020B0604020202020204" pitchFamily="34" charset="0"/>
            </a:endParaRPr>
          </a:p>
        </p:txBody>
      </p:sp>
      <p:sp>
        <p:nvSpPr>
          <p:cNvPr id="61" name="TextBox 60">
            <a:extLst>
              <a:ext uri="{FF2B5EF4-FFF2-40B4-BE49-F238E27FC236}">
                <a16:creationId xmlns:a16="http://schemas.microsoft.com/office/drawing/2014/main" id="{036B3ED7-4376-C0BD-F111-767D031A8C66}"/>
              </a:ext>
            </a:extLst>
          </p:cNvPr>
          <p:cNvSpPr txBox="1"/>
          <p:nvPr/>
        </p:nvSpPr>
        <p:spPr>
          <a:xfrm>
            <a:off x="1286730"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K</a:t>
            </a:r>
            <a:endParaRPr lang="en-PH" sz="8000"/>
          </a:p>
        </p:txBody>
      </p:sp>
      <p:sp>
        <p:nvSpPr>
          <p:cNvPr id="66" name="TextBox 65">
            <a:extLst>
              <a:ext uri="{FF2B5EF4-FFF2-40B4-BE49-F238E27FC236}">
                <a16:creationId xmlns:a16="http://schemas.microsoft.com/office/drawing/2014/main" id="{8AFE9595-0F85-8A7D-9398-787B3EAF92E4}"/>
              </a:ext>
            </a:extLst>
          </p:cNvPr>
          <p:cNvSpPr txBox="1"/>
          <p:nvPr/>
        </p:nvSpPr>
        <p:spPr>
          <a:xfrm>
            <a:off x="3646605"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A</a:t>
            </a:r>
            <a:endParaRPr lang="en-PH" sz="8000"/>
          </a:p>
        </p:txBody>
      </p:sp>
      <p:sp>
        <p:nvSpPr>
          <p:cNvPr id="67" name="TextBox 66">
            <a:extLst>
              <a:ext uri="{FF2B5EF4-FFF2-40B4-BE49-F238E27FC236}">
                <a16:creationId xmlns:a16="http://schemas.microsoft.com/office/drawing/2014/main" id="{6A95B8AA-BEE1-B37E-BA68-06053DFB0934}"/>
              </a:ext>
            </a:extLst>
          </p:cNvPr>
          <p:cNvSpPr txBox="1"/>
          <p:nvPr/>
        </p:nvSpPr>
        <p:spPr>
          <a:xfrm>
            <a:off x="6073124" y="1909713"/>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Y</a:t>
            </a:r>
            <a:endParaRPr lang="en-PH" sz="8000"/>
          </a:p>
        </p:txBody>
      </p:sp>
      <p:sp>
        <p:nvSpPr>
          <p:cNvPr id="68" name="TextBox 67">
            <a:extLst>
              <a:ext uri="{FF2B5EF4-FFF2-40B4-BE49-F238E27FC236}">
                <a16:creationId xmlns:a16="http://schemas.microsoft.com/office/drawing/2014/main" id="{5ABEAB6D-807E-8BE4-6F20-25F8BAAEB336}"/>
              </a:ext>
            </a:extLst>
          </p:cNvPr>
          <p:cNvSpPr txBox="1"/>
          <p:nvPr/>
        </p:nvSpPr>
        <p:spPr>
          <a:xfrm>
            <a:off x="10647399" y="1962640"/>
            <a:ext cx="881196" cy="1323439"/>
          </a:xfrm>
          <a:prstGeom prst="rect">
            <a:avLst/>
          </a:prstGeom>
          <a:noFill/>
        </p:spPr>
        <p:txBody>
          <a:bodyPr wrap="square">
            <a:spAutoFit/>
          </a:bodyPr>
          <a:lstStyle/>
          <a:p>
            <a:pPr algn="ctr"/>
            <a:r>
              <a:rPr lang="en-US" sz="8000" b="1">
                <a:solidFill>
                  <a:schemeClr val="bg1">
                    <a:lumMod val="10000"/>
                  </a:schemeClr>
                </a:solidFill>
                <a:latin typeface="Raleway" panose="020B0503030101060003" pitchFamily="34" charset="0"/>
              </a:rPr>
              <a:t>I</a:t>
            </a:r>
            <a:endParaRPr lang="en-PH" sz="8000"/>
          </a:p>
        </p:txBody>
      </p:sp>
      <p:sp>
        <p:nvSpPr>
          <p:cNvPr id="69" name="TextBox 68">
            <a:extLst>
              <a:ext uri="{FF2B5EF4-FFF2-40B4-BE49-F238E27FC236}">
                <a16:creationId xmlns:a16="http://schemas.microsoft.com/office/drawing/2014/main" id="{8DA029A1-3697-E32B-38FA-AB061202058A}"/>
              </a:ext>
            </a:extLst>
          </p:cNvPr>
          <p:cNvSpPr txBox="1"/>
          <p:nvPr/>
        </p:nvSpPr>
        <p:spPr>
          <a:xfrm>
            <a:off x="8344105" y="1962640"/>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V</a:t>
            </a:r>
            <a:endParaRPr lang="en-PH" sz="8000"/>
          </a:p>
        </p:txBody>
      </p:sp>
      <p:grpSp>
        <p:nvGrpSpPr>
          <p:cNvPr id="34" name="Group 33">
            <a:extLst>
              <a:ext uri="{FF2B5EF4-FFF2-40B4-BE49-F238E27FC236}">
                <a16:creationId xmlns:a16="http://schemas.microsoft.com/office/drawing/2014/main" id="{455F29A7-697A-B739-3A0D-C151919A0B43}"/>
              </a:ext>
            </a:extLst>
          </p:cNvPr>
          <p:cNvGrpSpPr/>
          <p:nvPr/>
        </p:nvGrpSpPr>
        <p:grpSpPr>
          <a:xfrm>
            <a:off x="3001658" y="1457204"/>
            <a:ext cx="2050474" cy="2551180"/>
            <a:chOff x="5070763" y="3660036"/>
            <a:chExt cx="2050474" cy="2551180"/>
          </a:xfrm>
        </p:grpSpPr>
        <p:sp>
          <p:nvSpPr>
            <p:cNvPr id="41" name="Rectangle 40">
              <a:extLst>
                <a:ext uri="{FF2B5EF4-FFF2-40B4-BE49-F238E27FC236}">
                  <a16:creationId xmlns:a16="http://schemas.microsoft.com/office/drawing/2014/main" id="{33CDCA90-7CA0-FC96-50F0-AFF2E9663D5E}"/>
                </a:ext>
              </a:extLst>
            </p:cNvPr>
            <p:cNvSpPr/>
            <p:nvPr/>
          </p:nvSpPr>
          <p:spPr>
            <a:xfrm>
              <a:off x="5423924" y="5949606"/>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endParaRPr lang="en-US"/>
            </a:p>
          </p:txBody>
        </p:sp>
        <p:sp>
          <p:nvSpPr>
            <p:cNvPr id="42" name="Title 1">
              <a:extLst>
                <a:ext uri="{FF2B5EF4-FFF2-40B4-BE49-F238E27FC236}">
                  <a16:creationId xmlns:a16="http://schemas.microsoft.com/office/drawing/2014/main" id="{32F0024E-B074-F2E6-C5BB-188291B800A9}"/>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43" name="Oval 42">
              <a:extLst>
                <a:ext uri="{FF2B5EF4-FFF2-40B4-BE49-F238E27FC236}">
                  <a16:creationId xmlns:a16="http://schemas.microsoft.com/office/drawing/2014/main" id="{3892D8DF-60EA-3651-1EE4-9A54C5AF9887}"/>
                </a:ext>
              </a:extLst>
            </p:cNvPr>
            <p:cNvSpPr/>
            <p:nvPr/>
          </p:nvSpPr>
          <p:spPr>
            <a:xfrm>
              <a:off x="5185263" y="3660036"/>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D474FC89-BEA9-751F-EA7A-D1F1AFAAAC90}"/>
              </a:ext>
            </a:extLst>
          </p:cNvPr>
          <p:cNvGrpSpPr/>
          <p:nvPr/>
        </p:nvGrpSpPr>
        <p:grpSpPr>
          <a:xfrm>
            <a:off x="7770282" y="1475634"/>
            <a:ext cx="1905011" cy="2617199"/>
            <a:chOff x="9240866" y="3645494"/>
            <a:chExt cx="1905011" cy="2617199"/>
          </a:xfrm>
        </p:grpSpPr>
        <p:sp>
          <p:nvSpPr>
            <p:cNvPr id="49" name="Title 1">
              <a:extLst>
                <a:ext uri="{FF2B5EF4-FFF2-40B4-BE49-F238E27FC236}">
                  <a16:creationId xmlns:a16="http://schemas.microsoft.com/office/drawing/2014/main" id="{CD723AF7-9D05-2DCB-C011-FA83E1C0BD90}"/>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243BA076-E885-6418-2F66-DDE68E420CD4}"/>
                </a:ext>
              </a:extLst>
            </p:cNvPr>
            <p:cNvSpPr/>
            <p:nvPr/>
          </p:nvSpPr>
          <p:spPr>
            <a:xfrm>
              <a:off x="9498374" y="600108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1" name="Oval 50">
              <a:extLst>
                <a:ext uri="{FF2B5EF4-FFF2-40B4-BE49-F238E27FC236}">
                  <a16:creationId xmlns:a16="http://schemas.microsoft.com/office/drawing/2014/main" id="{84D58464-385D-004C-C529-52AAB2FCFD8C}"/>
                </a:ext>
              </a:extLst>
            </p:cNvPr>
            <p:cNvSpPr/>
            <p:nvPr/>
          </p:nvSpPr>
          <p:spPr>
            <a:xfrm>
              <a:off x="9324402" y="3645494"/>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2" name="Group 51">
            <a:extLst>
              <a:ext uri="{FF2B5EF4-FFF2-40B4-BE49-F238E27FC236}">
                <a16:creationId xmlns:a16="http://schemas.microsoft.com/office/drawing/2014/main" id="{2410F022-1FC5-2B75-D886-DE8BD2559978}"/>
              </a:ext>
            </a:extLst>
          </p:cNvPr>
          <p:cNvGrpSpPr/>
          <p:nvPr/>
        </p:nvGrpSpPr>
        <p:grpSpPr>
          <a:xfrm>
            <a:off x="714176" y="1480825"/>
            <a:ext cx="2050474" cy="2561902"/>
            <a:chOff x="935239" y="3678746"/>
            <a:chExt cx="2050474" cy="2561902"/>
          </a:xfrm>
        </p:grpSpPr>
        <p:grpSp>
          <p:nvGrpSpPr>
            <p:cNvPr id="53" name="Group 52">
              <a:extLst>
                <a:ext uri="{FF2B5EF4-FFF2-40B4-BE49-F238E27FC236}">
                  <a16:creationId xmlns:a16="http://schemas.microsoft.com/office/drawing/2014/main" id="{90C5A390-9CEF-BA27-019E-A2D75800F0CC}"/>
                </a:ext>
              </a:extLst>
            </p:cNvPr>
            <p:cNvGrpSpPr/>
            <p:nvPr/>
          </p:nvGrpSpPr>
          <p:grpSpPr>
            <a:xfrm>
              <a:off x="935239" y="5546889"/>
              <a:ext cx="2050474" cy="693759"/>
              <a:chOff x="1022135" y="4676770"/>
              <a:chExt cx="2050474" cy="693759"/>
            </a:xfrm>
          </p:grpSpPr>
          <p:sp>
            <p:nvSpPr>
              <p:cNvPr id="55" name="Title 1">
                <a:extLst>
                  <a:ext uri="{FF2B5EF4-FFF2-40B4-BE49-F238E27FC236}">
                    <a16:creationId xmlns:a16="http://schemas.microsoft.com/office/drawing/2014/main" id="{75922804-A256-C204-77A6-E1D0C7CCF9C1}"/>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56" name="Rectangle 55">
                <a:extLst>
                  <a:ext uri="{FF2B5EF4-FFF2-40B4-BE49-F238E27FC236}">
                    <a16:creationId xmlns:a16="http://schemas.microsoft.com/office/drawing/2014/main" id="{78D6B4DE-C7C9-C8BA-0688-18A3446CCB46}"/>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grpSp>
        <p:sp>
          <p:nvSpPr>
            <p:cNvPr id="54" name="Oval 53">
              <a:extLst>
                <a:ext uri="{FF2B5EF4-FFF2-40B4-BE49-F238E27FC236}">
                  <a16:creationId xmlns:a16="http://schemas.microsoft.com/office/drawing/2014/main" id="{9248BD7A-BA65-2B86-8D9D-270A9D458D9D}"/>
                </a:ext>
              </a:extLst>
            </p:cNvPr>
            <p:cNvSpPr/>
            <p:nvPr/>
          </p:nvSpPr>
          <p:spPr>
            <a:xfrm>
              <a:off x="1046123" y="367874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7" name="Group 56">
            <a:extLst>
              <a:ext uri="{FF2B5EF4-FFF2-40B4-BE49-F238E27FC236}">
                <a16:creationId xmlns:a16="http://schemas.microsoft.com/office/drawing/2014/main" id="{49178119-C871-BE0A-6412-442AB048544C}"/>
              </a:ext>
            </a:extLst>
          </p:cNvPr>
          <p:cNvGrpSpPr/>
          <p:nvPr/>
        </p:nvGrpSpPr>
        <p:grpSpPr>
          <a:xfrm>
            <a:off x="5479636" y="1475634"/>
            <a:ext cx="2011780" cy="2589548"/>
            <a:chOff x="3051826" y="3660036"/>
            <a:chExt cx="2011780" cy="2589548"/>
          </a:xfrm>
        </p:grpSpPr>
        <p:sp>
          <p:nvSpPr>
            <p:cNvPr id="58" name="Rectangle 57">
              <a:extLst>
                <a:ext uri="{FF2B5EF4-FFF2-40B4-BE49-F238E27FC236}">
                  <a16:creationId xmlns:a16="http://schemas.microsoft.com/office/drawing/2014/main" id="{5E1F63BE-6DA9-98D4-6491-4D5046768FDD}"/>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9" name="Oval 58">
              <a:extLst>
                <a:ext uri="{FF2B5EF4-FFF2-40B4-BE49-F238E27FC236}">
                  <a16:creationId xmlns:a16="http://schemas.microsoft.com/office/drawing/2014/main" id="{A97EB835-9AEB-7D76-85E9-AC3F909D17C2}"/>
                </a:ext>
              </a:extLst>
            </p:cNvPr>
            <p:cNvSpPr/>
            <p:nvPr/>
          </p:nvSpPr>
          <p:spPr>
            <a:xfrm>
              <a:off x="3109142" y="3660036"/>
              <a:ext cx="1821475" cy="1780378"/>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Title 1">
              <a:extLst>
                <a:ext uri="{FF2B5EF4-FFF2-40B4-BE49-F238E27FC236}">
                  <a16:creationId xmlns:a16="http://schemas.microsoft.com/office/drawing/2014/main" id="{5C04B3F1-5A65-AB57-9BEE-7003B3C537D9}"/>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nvGrpSpPr>
          <p:cNvPr id="75" name="Group 74">
            <a:extLst>
              <a:ext uri="{FF2B5EF4-FFF2-40B4-BE49-F238E27FC236}">
                <a16:creationId xmlns:a16="http://schemas.microsoft.com/office/drawing/2014/main" id="{5AD1C3BD-758E-C4C2-1CD4-B6CD3DE0D14B}"/>
              </a:ext>
            </a:extLst>
          </p:cNvPr>
          <p:cNvGrpSpPr/>
          <p:nvPr/>
        </p:nvGrpSpPr>
        <p:grpSpPr>
          <a:xfrm>
            <a:off x="10045805" y="1478683"/>
            <a:ext cx="2011780" cy="2591543"/>
            <a:chOff x="7117913" y="3645494"/>
            <a:chExt cx="2011780" cy="2591543"/>
          </a:xfrm>
        </p:grpSpPr>
        <p:sp>
          <p:nvSpPr>
            <p:cNvPr id="76" name="Title 1">
              <a:extLst>
                <a:ext uri="{FF2B5EF4-FFF2-40B4-BE49-F238E27FC236}">
                  <a16:creationId xmlns:a16="http://schemas.microsoft.com/office/drawing/2014/main" id="{AFF6A42A-8BF6-6795-960F-6C58FE6E3250}"/>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77" name="Rectangle 76">
              <a:extLst>
                <a:ext uri="{FF2B5EF4-FFF2-40B4-BE49-F238E27FC236}">
                  <a16:creationId xmlns:a16="http://schemas.microsoft.com/office/drawing/2014/main" id="{A2AC8797-30CD-A8D9-ABFD-5E0C316C8EB6}"/>
                </a:ext>
              </a:extLst>
            </p:cNvPr>
            <p:cNvSpPr/>
            <p:nvPr/>
          </p:nvSpPr>
          <p:spPr>
            <a:xfrm>
              <a:off x="7453862" y="5975427"/>
              <a:ext cx="1339881" cy="261610"/>
            </a:xfrm>
            <a:prstGeom prst="rect">
              <a:avLst/>
            </a:prstGeom>
          </p:spPr>
          <p:txBody>
            <a:bodyPr wrap="square">
              <a:spAutoFit/>
            </a:bodyPr>
            <a:lstStyle/>
            <a:p>
              <a:r>
                <a:rPr lang="en-US" sz="1100" i="1">
                  <a:latin typeface="Raleway Light" panose="020B0403030101060003" pitchFamily="34" charset="0"/>
                  <a:ea typeface="Lato Light" panose="020F0502020204030203" pitchFamily="34" charset="0"/>
                  <a:cs typeface="Lato Light" panose="020F0502020204030203" pitchFamily="34" charset="0"/>
                </a:rPr>
                <a:t>Product Developer</a:t>
              </a:r>
            </a:p>
          </p:txBody>
        </p:sp>
        <p:sp>
          <p:nvSpPr>
            <p:cNvPr id="78" name="Oval 77">
              <a:extLst>
                <a:ext uri="{FF2B5EF4-FFF2-40B4-BE49-F238E27FC236}">
                  <a16:creationId xmlns:a16="http://schemas.microsoft.com/office/drawing/2014/main" id="{3870B35A-4AD9-9487-EAB1-1BB0BD3BFFA4}"/>
                </a:ext>
              </a:extLst>
            </p:cNvPr>
            <p:cNvSpPr/>
            <p:nvPr/>
          </p:nvSpPr>
          <p:spPr>
            <a:xfrm>
              <a:off x="7251874" y="3645494"/>
              <a:ext cx="1821475" cy="1780378"/>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 name="TextBox 4">
            <a:extLst>
              <a:ext uri="{FF2B5EF4-FFF2-40B4-BE49-F238E27FC236}">
                <a16:creationId xmlns:a16="http://schemas.microsoft.com/office/drawing/2014/main" id="{C8B92603-DB16-3DF5-75CA-9FF6B6A6401E}"/>
              </a:ext>
            </a:extLst>
          </p:cNvPr>
          <p:cNvSpPr txBox="1"/>
          <p:nvPr/>
        </p:nvSpPr>
        <p:spPr>
          <a:xfrm>
            <a:off x="5383001" y="4102324"/>
            <a:ext cx="2278220" cy="2123658"/>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US">
              <a:cs typeface="Calibri" panose="020F0502020204030204"/>
            </a:endParaRPr>
          </a:p>
          <a:p>
            <a:pPr marL="171450" indent="-171450">
              <a:buFont typeface="Arial"/>
              <a:buChar char="•"/>
            </a:pPr>
            <a:r>
              <a:rPr lang="en-PH" sz="1200">
                <a:ea typeface="+mn-lt"/>
                <a:cs typeface="+mn-lt"/>
              </a:rPr>
              <a:t>Project Charter</a:t>
            </a:r>
            <a:endParaRPr lang="en-PH">
              <a:cs typeface="Calibri" panose="020F0502020204030204"/>
            </a:endParaRPr>
          </a:p>
          <a:p>
            <a:pPr marL="171450" indent="-171450">
              <a:buFont typeface="Arial"/>
              <a:buChar char="•"/>
            </a:pPr>
            <a:r>
              <a:rPr lang="en-PH" sz="1200">
                <a:ea typeface="+mn-lt"/>
                <a:cs typeface="+mn-lt"/>
              </a:rPr>
              <a:t>Stakeholder Management Strategy</a:t>
            </a:r>
            <a:endParaRPr lang="en-PH">
              <a:ea typeface="+mn-lt"/>
              <a:cs typeface="+mn-lt"/>
            </a:endParaRPr>
          </a:p>
          <a:p>
            <a:pPr marL="171450" indent="-171450">
              <a:buFont typeface="Arial"/>
              <a:buChar char="•"/>
            </a:pPr>
            <a:r>
              <a:rPr lang="en-PH" sz="1200">
                <a:ea typeface="+mn-lt"/>
                <a:cs typeface="+mn-lt"/>
              </a:rPr>
              <a:t>Scope Management Plan</a:t>
            </a:r>
            <a:endParaRPr lang="en-PH">
              <a:ea typeface="+mn-lt"/>
              <a:cs typeface="+mn-lt"/>
            </a:endParaRPr>
          </a:p>
          <a:p>
            <a:pPr marL="171450" indent="-171450">
              <a:buFont typeface="Arial"/>
              <a:buChar char="•"/>
            </a:pPr>
            <a:r>
              <a:rPr lang="en-PH" sz="1200">
                <a:ea typeface="+mn-lt"/>
                <a:cs typeface="+mn-lt"/>
              </a:rPr>
              <a:t>Cost Management Plan</a:t>
            </a:r>
            <a:endParaRPr lang="en-PH">
              <a:ea typeface="+mn-lt"/>
              <a:cs typeface="+mn-lt"/>
            </a:endParaRPr>
          </a:p>
          <a:p>
            <a:pPr marL="171450" indent="-171450">
              <a:buFont typeface="Arial"/>
              <a:buChar char="•"/>
            </a:pPr>
            <a:r>
              <a:rPr lang="en-PH" sz="1200">
                <a:ea typeface="+mn-lt"/>
                <a:cs typeface="+mn-lt"/>
              </a:rPr>
              <a:t>Schedule Management Plan</a:t>
            </a:r>
            <a:endParaRPr lang="en-PH">
              <a:ea typeface="+mn-lt"/>
              <a:cs typeface="+mn-lt"/>
            </a:endParaRPr>
          </a:p>
          <a:p>
            <a:pPr marL="171450" indent="-171450">
              <a:buFont typeface="Arial"/>
              <a:buChar char="•"/>
            </a:pPr>
            <a:r>
              <a:rPr lang="en-PH" sz="1200">
                <a:ea typeface="+mn-lt"/>
                <a:cs typeface="+mn-lt"/>
              </a:rPr>
              <a:t>WBS</a:t>
            </a:r>
            <a:endParaRPr lang="en-PH">
              <a:ea typeface="+mn-lt"/>
              <a:cs typeface="+mn-lt"/>
            </a:endParaRPr>
          </a:p>
          <a:p>
            <a:pPr marL="171450" indent="-171450">
              <a:buFont typeface="Arial"/>
              <a:buChar char="•"/>
            </a:pPr>
            <a:r>
              <a:rPr lang="en-PH" sz="1200">
                <a:ea typeface="+mn-lt"/>
                <a:cs typeface="+mn-lt"/>
              </a:rPr>
              <a:t>Communications Management Plan</a:t>
            </a:r>
            <a:endParaRPr lang="en-PH">
              <a:ea typeface="+mn-lt"/>
              <a:cs typeface="+mn-lt"/>
            </a:endParaRPr>
          </a:p>
          <a:p>
            <a:pPr marL="171450" indent="-171450">
              <a:buFont typeface="Arial"/>
              <a:buChar char="•"/>
            </a:pPr>
            <a:r>
              <a:rPr lang="en-PH" sz="1200">
                <a:ea typeface="+mn-lt"/>
                <a:cs typeface="+mn-lt"/>
              </a:rPr>
              <a:t>Risk Management Plan</a:t>
            </a:r>
            <a:endParaRPr lang="en-PH">
              <a:ea typeface="+mn-lt"/>
              <a:cs typeface="+mn-lt"/>
            </a:endParaRPr>
          </a:p>
        </p:txBody>
      </p:sp>
      <p:sp>
        <p:nvSpPr>
          <p:cNvPr id="15" name="TextBox 14">
            <a:extLst>
              <a:ext uri="{FF2B5EF4-FFF2-40B4-BE49-F238E27FC236}">
                <a16:creationId xmlns:a16="http://schemas.microsoft.com/office/drawing/2014/main" id="{30E3C2B9-567F-2049-FE8D-088EA069F2FE}"/>
              </a:ext>
            </a:extLst>
          </p:cNvPr>
          <p:cNvSpPr txBox="1"/>
          <p:nvPr/>
        </p:nvSpPr>
        <p:spPr>
          <a:xfrm>
            <a:off x="688536" y="4102323"/>
            <a:ext cx="2278220" cy="2492990"/>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Management Plan</a:t>
            </a:r>
            <a:endParaRPr lang="en-PH">
              <a:cs typeface="Calibri" panose="020F0502020204030204"/>
            </a:endParaRPr>
          </a:p>
          <a:p>
            <a:pPr marL="171450" indent="-171450">
              <a:buFont typeface="Arial"/>
              <a:buChar char="•"/>
            </a:pPr>
            <a:r>
              <a:rPr lang="en-PH" sz="1200">
                <a:ea typeface="+mn-lt"/>
                <a:cs typeface="+mn-lt"/>
              </a:rPr>
              <a:t>Implementation Plan</a:t>
            </a:r>
            <a:endParaRPr lang="en-PH">
              <a:cs typeface="Calibri" panose="020F0502020204030204"/>
            </a:endParaRPr>
          </a:p>
        </p:txBody>
      </p:sp>
      <p:pic>
        <p:nvPicPr>
          <p:cNvPr id="17" name="Picture 16">
            <a:extLst>
              <a:ext uri="{FF2B5EF4-FFF2-40B4-BE49-F238E27FC236}">
                <a16:creationId xmlns:a16="http://schemas.microsoft.com/office/drawing/2014/main" id="{C3B854DF-F1AC-8F0B-69E7-F7481AFC2046}"/>
              </a:ext>
            </a:extLst>
          </p:cNvPr>
          <p:cNvPicPr>
            <a:picLocks noChangeAspect="1"/>
          </p:cNvPicPr>
          <p:nvPr/>
        </p:nvPicPr>
        <p:blipFill>
          <a:blip r:embed="rId8"/>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4275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034315"/>
            <a:ext cx="12192000" cy="54703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2171583" y="2231519"/>
            <a:ext cx="8357371" cy="3265583"/>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5400">
                <a:solidFill>
                  <a:schemeClr val="accent5">
                    <a:lumMod val="75000"/>
                  </a:schemeClr>
                </a:solidFill>
                <a:latin typeface="Raleway ExtraBold"/>
              </a:rPr>
              <a:t>PROJECT MANAGEMENT PLAN</a:t>
            </a:r>
            <a:endParaRPr lang="en-US" sz="5400">
              <a:solidFill>
                <a:schemeClr val="accent5">
                  <a:lumMod val="75000"/>
                </a:schemeClr>
              </a:solidFill>
              <a:latin typeface="Raleway ExtraBold"/>
            </a:endParaRPr>
          </a:p>
          <a:p>
            <a:br>
              <a:rPr lang="en-PH" sz="4800">
                <a:latin typeface="Raleway ExtraBold" panose="020B0903030101060003" pitchFamily="34" charset="0"/>
              </a:rPr>
            </a:br>
            <a:r>
              <a:rPr lang="en-PH" sz="2800">
                <a:solidFill>
                  <a:schemeClr val="accent4"/>
                </a:solidFill>
                <a:latin typeface="Raleway ExtraBold"/>
              </a:rPr>
              <a:t>SURVEIRAMS TICKETING SYSTEM</a:t>
            </a:r>
            <a:endParaRPr lang="en-PH">
              <a:solidFill>
                <a:schemeClr val="accent4"/>
              </a:solidFill>
              <a:latin typeface="Raleway ExtraBold"/>
            </a:endParaRPr>
          </a:p>
          <a:p>
            <a:r>
              <a:rPr lang="en-PH" sz="2800">
                <a:solidFill>
                  <a:schemeClr val="accent5">
                    <a:lumMod val="75000"/>
                  </a:schemeClr>
                </a:solidFill>
                <a:latin typeface="Raleway ExtraBold"/>
              </a:rPr>
              <a:t>June 6, 2023</a:t>
            </a:r>
            <a:endParaRPr lang="en-US" sz="4000">
              <a:solidFill>
                <a:schemeClr val="accent5">
                  <a:lumMod val="75000"/>
                </a:schemeClr>
              </a:solidFill>
              <a:latin typeface="Raleway ExtraBold"/>
            </a:endParaRP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0B6F40-B4EC-1E6D-CAA6-E4595D3A407D}"/>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529881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99862"/>
            <a:ext cx="12192000" cy="48698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779799"/>
            <a:ext cx="7405067" cy="15518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2E75B5"/>
                </a:solidFill>
                <a:latin typeface="Raleway ExtraBold" panose="020B0903030101060003" pitchFamily="34" charset="0"/>
              </a:rPr>
              <a:t>INTRODUCTION</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4BAEFD45-EE82-928E-2FD4-58937D1D06CF}"/>
              </a:ext>
            </a:extLst>
          </p:cNvPr>
          <p:cNvSpPr txBox="1">
            <a:spLocks/>
          </p:cNvSpPr>
          <p:nvPr/>
        </p:nvSpPr>
        <p:spPr>
          <a:xfrm>
            <a:off x="792734" y="2144627"/>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Asia Pacific College (APC) has been using a manual process for recording incident reports and other activities using a logbook. This proved to be time-consuming as well as tedious due to its repetitiveness. </a:t>
            </a:r>
            <a:r>
              <a:rPr lang="en-PH" dirty="0" err="1">
                <a:effectLst/>
                <a:latin typeface="Raleway"/>
                <a:ea typeface="Arial" panose="020B0604020202020204" pitchFamily="34" charset="0"/>
                <a:cs typeface="Arial"/>
              </a:rPr>
              <a:t>SurveiRams</a:t>
            </a:r>
            <a:r>
              <a:rPr lang="en-PH" dirty="0">
                <a:effectLst/>
                <a:latin typeface="Raleway"/>
                <a:ea typeface="Arial" panose="020B0604020202020204" pitchFamily="34" charset="0"/>
                <a:cs typeface="Arial"/>
              </a:rPr>
              <a:t> is a mobile application that would address these concerns. It will automate the manual documentation process, as well as provide insights based on the data collected.</a:t>
            </a:r>
          </a:p>
        </p:txBody>
      </p:sp>
      <p:pic>
        <p:nvPicPr>
          <p:cNvPr id="6" name="Picture 5">
            <a:extLst>
              <a:ext uri="{FF2B5EF4-FFF2-40B4-BE49-F238E27FC236}">
                <a16:creationId xmlns:a16="http://schemas.microsoft.com/office/drawing/2014/main" id="{1003A9EB-5615-C47A-A608-8319FA8C9721}"/>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211206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07562"/>
            <a:ext cx="12192000" cy="514377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690782"/>
            <a:ext cx="7405067" cy="155181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accent5">
                    <a:lumMod val="75000"/>
                  </a:schemeClr>
                </a:solidFill>
                <a:latin typeface="Raleway ExtraBold"/>
              </a:rPr>
              <a:t>PROBLEM STATEMENT</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46F18140-F15F-5E30-8201-750E76F6C43B}"/>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The process of handwritten reports can be tedious and time-consuming, leading to inefficiency and errors in the documentation process. This can result in a lack of clarity and accessibility to important information for stakeholders such as managers and other employees who require accurate data in a timely manner. The current system also has unnecessary steps that could be eliminated when digitized such as rewriting the information from the logbook onto an incident report to be submitted to the Information Technology Resource Office (ITRO) or Building Maintenance Office (BMO).</a:t>
            </a:r>
          </a:p>
          <a:p>
            <a:pPr marL="0" indent="0" algn="just">
              <a:lnSpc>
                <a:spcPct val="107000"/>
              </a:lnSpc>
              <a:spcAft>
                <a:spcPts val="800"/>
              </a:spcAft>
              <a:buNone/>
            </a:pPr>
            <a:endParaRPr lang="en-PH" dirty="0">
              <a:effectLst/>
              <a:latin typeface="Raleway"/>
              <a:ea typeface="Arial" panose="020B0604020202020204" pitchFamily="34" charset="0"/>
              <a:cs typeface="Arial"/>
            </a:endParaRPr>
          </a:p>
        </p:txBody>
      </p:sp>
      <p:pic>
        <p:nvPicPr>
          <p:cNvPr id="21" name="Picture 20">
            <a:extLst>
              <a:ext uri="{FF2B5EF4-FFF2-40B4-BE49-F238E27FC236}">
                <a16:creationId xmlns:a16="http://schemas.microsoft.com/office/drawing/2014/main" id="{8C1F8EAF-6FDC-00E7-5BED-5FE4A9F76EAA}"/>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697334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533281"/>
            <a:ext cx="12191999" cy="48966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0899" y="762693"/>
            <a:ext cx="10010665"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PROBLEM PURPOSE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2210937"/>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AA42464-CA2A-1CC3-7ACA-5899BCFE79EE}"/>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 name="Picture 16">
            <a:extLst>
              <a:ext uri="{FF2B5EF4-FFF2-40B4-BE49-F238E27FC236}">
                <a16:creationId xmlns:a16="http://schemas.microsoft.com/office/drawing/2014/main" id="{8232DC58-43DC-D7B9-695C-37648098BEA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1545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41338"/>
            <a:ext cx="12191999" cy="48857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281" y="799015"/>
            <a:ext cx="11266140"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PROJECT DELIVERABLES AND MILESTONES </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Subtitle 2">
            <a:extLst>
              <a:ext uri="{FF2B5EF4-FFF2-40B4-BE49-F238E27FC236}">
                <a16:creationId xmlns:a16="http://schemas.microsoft.com/office/drawing/2014/main" id="{A03BA4D0-3F8F-89BA-C241-CE9527BE25FC}"/>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sz="1600" dirty="0">
                <a:effectLst/>
                <a:latin typeface="Raleway"/>
                <a:ea typeface="Arial" panose="020B0604020202020204" pitchFamily="34" charset="0"/>
                <a:cs typeface="Arial"/>
              </a:rPr>
              <a:t>The following deliverables must be met upon the successful completion of the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  Any changes to these deliverables must be approved by the project sponsor.</a:t>
            </a:r>
          </a:p>
          <a:p>
            <a:pPr marL="0" indent="0" algn="just">
              <a:lnSpc>
                <a:spcPct val="107000"/>
              </a:lnSpc>
              <a:spcAft>
                <a:spcPts val="800"/>
              </a:spcAft>
              <a:buNone/>
            </a:pPr>
            <a:r>
              <a:rPr lang="en-PH" sz="1600" dirty="0">
                <a:effectLst/>
                <a:latin typeface="Raleway"/>
                <a:ea typeface="Arial" panose="020B0604020202020204" pitchFamily="34" charset="0"/>
                <a:cs typeface="Arial"/>
              </a:rPr>
              <a:t>-	Complete implementation of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Ticketing System</a:t>
            </a:r>
          </a:p>
          <a:p>
            <a:pPr marL="0" indent="0" algn="just">
              <a:lnSpc>
                <a:spcPct val="107000"/>
              </a:lnSpc>
              <a:spcAft>
                <a:spcPts val="800"/>
              </a:spcAft>
              <a:buNone/>
            </a:pPr>
            <a:r>
              <a:rPr lang="en-PH" sz="1600" dirty="0">
                <a:effectLst/>
                <a:latin typeface="Raleway"/>
                <a:ea typeface="Arial" panose="020B0604020202020204" pitchFamily="34" charset="0"/>
                <a:cs typeface="Arial"/>
              </a:rPr>
              <a:t>-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project’s technical documentation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Project Charter (Long)</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Stakeholder Management Strategy</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Scope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Cost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Schedule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Work Breakdown Structure (WBS)</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Communications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Quality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Risk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Change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Procurement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Human Resource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Implementation Plan</a:t>
            </a:r>
          </a:p>
          <a:p>
            <a:pPr marL="0" indent="0" algn="just">
              <a:lnSpc>
                <a:spcPct val="107000"/>
              </a:lnSpc>
              <a:spcAft>
                <a:spcPts val="800"/>
              </a:spcAft>
              <a:buNone/>
            </a:pPr>
            <a:r>
              <a:rPr lang="en-PH" sz="1600" dirty="0">
                <a:effectLst/>
                <a:latin typeface="Raleway"/>
                <a:ea typeface="Arial" panose="020B0604020202020204" pitchFamily="34" charset="0"/>
                <a:cs typeface="Arial"/>
              </a:rPr>
              <a:t>-	Recommendation list for future security considerations and enhancements</a:t>
            </a:r>
          </a:p>
        </p:txBody>
      </p:sp>
      <p:pic>
        <p:nvPicPr>
          <p:cNvPr id="17" name="Picture 16">
            <a:extLst>
              <a:ext uri="{FF2B5EF4-FFF2-40B4-BE49-F238E27FC236}">
                <a16:creationId xmlns:a16="http://schemas.microsoft.com/office/drawing/2014/main" id="{3CEED22A-D5DC-7045-6B8F-5C2E9F7BBE2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4253389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347315"/>
            <a:ext cx="12191999" cy="50661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710" y="67890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PROJECT DELIVERABLES AND MILESTONES </a:t>
            </a:r>
            <a:endParaRPr lang="en-US" sz="40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D0F82CAF-FB04-B7E3-F5FA-0F0F9B30F319}"/>
              </a:ext>
            </a:extLst>
          </p:cNvPr>
          <p:cNvGraphicFramePr>
            <a:graphicFrameLocks noGrp="1"/>
          </p:cNvGraphicFramePr>
          <p:nvPr>
            <p:extLst>
              <p:ext uri="{D42A27DB-BD31-4B8C-83A1-F6EECF244321}">
                <p14:modId xmlns:p14="http://schemas.microsoft.com/office/powerpoint/2010/main" val="2479352805"/>
              </p:ext>
            </p:extLst>
          </p:nvPr>
        </p:nvGraphicFramePr>
        <p:xfrm>
          <a:off x="2455542" y="1499382"/>
          <a:ext cx="7325186" cy="4699856"/>
        </p:xfrm>
        <a:graphic>
          <a:graphicData uri="http://schemas.openxmlformats.org/drawingml/2006/table">
            <a:tbl>
              <a:tblPr/>
              <a:tblGrid>
                <a:gridCol w="4055211">
                  <a:extLst>
                    <a:ext uri="{9D8B030D-6E8A-4147-A177-3AD203B41FA5}">
                      <a16:colId xmlns:a16="http://schemas.microsoft.com/office/drawing/2014/main" val="1697115512"/>
                    </a:ext>
                  </a:extLst>
                </a:gridCol>
                <a:gridCol w="3269975">
                  <a:extLst>
                    <a:ext uri="{9D8B030D-6E8A-4147-A177-3AD203B41FA5}">
                      <a16:colId xmlns:a16="http://schemas.microsoft.com/office/drawing/2014/main" val="1959724708"/>
                    </a:ext>
                  </a:extLst>
                </a:gridCol>
              </a:tblGrid>
              <a:tr h="310918">
                <a:tc>
                  <a:txBody>
                    <a:bodyPr/>
                    <a:lstStyle/>
                    <a:p>
                      <a:pPr algn="ctr" rtl="0" fontAlgn="base"/>
                      <a:r>
                        <a:rPr lang="en-PH" sz="1800" b="1" i="0" dirty="0">
                          <a:solidFill>
                            <a:srgbClr val="FFFFFF"/>
                          </a:solidFill>
                          <a:effectLst/>
                          <a:latin typeface="Calibri" panose="020F0502020204030204" pitchFamily="34" charset="0"/>
                        </a:rPr>
                        <a:t>PROJECT MILESTONES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rtl="0" fontAlgn="base"/>
                      <a:r>
                        <a:rPr lang="en-PH" sz="1800" b="1" i="0" dirty="0">
                          <a:solidFill>
                            <a:srgbClr val="FFFFFF"/>
                          </a:solidFill>
                          <a:effectLst/>
                          <a:latin typeface="Calibri" panose="020F0502020204030204" pitchFamily="34" charset="0"/>
                        </a:rPr>
                        <a:t> START DATES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2763011722"/>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Initiation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04/11/2023 – 05/12/2023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78395775"/>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Develop a Project Plan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05/15/2023 – 09/12/2023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836974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Analysis</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09/13/2023 – 10/10/2023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95123798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Design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10/11/2023 – 04/01/2024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888071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Testing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04/02/2024 – 04/25/2024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10457551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Implementation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04/18/2024 – 06/26/2024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5142653"/>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Close Project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07/27/2024 – 08/12/2024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2417551153"/>
                  </a:ext>
                </a:extLst>
              </a:tr>
            </a:tbl>
          </a:graphicData>
        </a:graphic>
      </p:graphicFrame>
      <p:pic>
        <p:nvPicPr>
          <p:cNvPr id="15" name="Picture 14">
            <a:extLst>
              <a:ext uri="{FF2B5EF4-FFF2-40B4-BE49-F238E27FC236}">
                <a16:creationId xmlns:a16="http://schemas.microsoft.com/office/drawing/2014/main" id="{0A1B88DB-B94F-B963-E997-980354D1B2A8}"/>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77042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40F9B1C3-2CD2-0397-90DF-533A7DAE1F29}"/>
              </a:ext>
            </a:extLst>
          </p:cNvPr>
          <p:cNvGraphicFramePr>
            <a:graphicFrameLocks noGrp="1"/>
          </p:cNvGraphicFramePr>
          <p:nvPr>
            <p:extLst>
              <p:ext uri="{D42A27DB-BD31-4B8C-83A1-F6EECF244321}">
                <p14:modId xmlns:p14="http://schemas.microsoft.com/office/powerpoint/2010/main" val="1746552917"/>
              </p:ext>
            </p:extLst>
          </p:nvPr>
        </p:nvGraphicFramePr>
        <p:xfrm>
          <a:off x="730005" y="1506658"/>
          <a:ext cx="11297326" cy="5016270"/>
        </p:xfrm>
        <a:graphic>
          <a:graphicData uri="http://schemas.openxmlformats.org/drawingml/2006/table">
            <a:tbl>
              <a:tblPr/>
              <a:tblGrid>
                <a:gridCol w="1826958">
                  <a:extLst>
                    <a:ext uri="{9D8B030D-6E8A-4147-A177-3AD203B41FA5}">
                      <a16:colId xmlns:a16="http://schemas.microsoft.com/office/drawing/2014/main" val="3471747991"/>
                    </a:ext>
                  </a:extLst>
                </a:gridCol>
                <a:gridCol w="1454113">
                  <a:extLst>
                    <a:ext uri="{9D8B030D-6E8A-4147-A177-3AD203B41FA5}">
                      <a16:colId xmlns:a16="http://schemas.microsoft.com/office/drawing/2014/main" val="3675040056"/>
                    </a:ext>
                  </a:extLst>
                </a:gridCol>
                <a:gridCol w="1174471">
                  <a:extLst>
                    <a:ext uri="{9D8B030D-6E8A-4147-A177-3AD203B41FA5}">
                      <a16:colId xmlns:a16="http://schemas.microsoft.com/office/drawing/2014/main" val="2265169141"/>
                    </a:ext>
                  </a:extLst>
                </a:gridCol>
                <a:gridCol w="1454113">
                  <a:extLst>
                    <a:ext uri="{9D8B030D-6E8A-4147-A177-3AD203B41FA5}">
                      <a16:colId xmlns:a16="http://schemas.microsoft.com/office/drawing/2014/main" val="4166234629"/>
                    </a:ext>
                  </a:extLst>
                </a:gridCol>
                <a:gridCol w="2013388">
                  <a:extLst>
                    <a:ext uri="{9D8B030D-6E8A-4147-A177-3AD203B41FA5}">
                      <a16:colId xmlns:a16="http://schemas.microsoft.com/office/drawing/2014/main" val="1473416846"/>
                    </a:ext>
                  </a:extLst>
                </a:gridCol>
                <a:gridCol w="1733747">
                  <a:extLst>
                    <a:ext uri="{9D8B030D-6E8A-4147-A177-3AD203B41FA5}">
                      <a16:colId xmlns:a16="http://schemas.microsoft.com/office/drawing/2014/main" val="2093776716"/>
                    </a:ext>
                  </a:extLst>
                </a:gridCol>
                <a:gridCol w="1640536">
                  <a:extLst>
                    <a:ext uri="{9D8B030D-6E8A-4147-A177-3AD203B41FA5}">
                      <a16:colId xmlns:a16="http://schemas.microsoft.com/office/drawing/2014/main" val="263007155"/>
                    </a:ext>
                  </a:extLst>
                </a:gridCol>
              </a:tblGrid>
              <a:tr h="493100">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ROLE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705756771"/>
                  </a:ext>
                </a:extLst>
              </a:tr>
              <a:tr h="439429">
                <a:tc>
                  <a:txBody>
                    <a:bodyPr/>
                    <a:lstStyle/>
                    <a:p>
                      <a:pPr fontAlgn="t"/>
                      <a:endParaRPr lang="en-PH" sz="1600" b="1" dirty="0">
                        <a:solidFill>
                          <a:schemeClr val="bg1"/>
                        </a:solidFill>
                        <a:effectLst/>
                      </a:endParaRPr>
                    </a:p>
                    <a:p>
                      <a:pPr algn="l" rtl="0" fontAlgn="base"/>
                      <a:r>
                        <a:rPr lang="en-PH" sz="1600" b="1" i="0" dirty="0" err="1">
                          <a:solidFill>
                            <a:schemeClr val="bg1"/>
                          </a:solidFill>
                          <a:effectLst/>
                          <a:latin typeface="Calibri" panose="020F0502020204030204" pitchFamily="34" charset="0"/>
                        </a:rPr>
                        <a:t>Jojo</a:t>
                      </a:r>
                      <a:r>
                        <a:rPr lang="en-PH" sz="1600" b="1" i="0" dirty="0">
                          <a:solidFill>
                            <a:schemeClr val="bg1"/>
                          </a:solidFill>
                          <a:effectLst/>
                          <a:latin typeface="Calibri" panose="020F0502020204030204" pitchFamily="34" charset="0"/>
                        </a:rPr>
                        <a:t> Castillo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ITRO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99878098"/>
                  </a:ext>
                </a:extLst>
              </a:tr>
              <a:tr h="43371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Jose Manuel Garcia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Campus Architect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upload their physical files to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209242394"/>
                  </a:ext>
                </a:extLst>
              </a:tr>
              <a:tr h="160034">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Marr </a:t>
                      </a:r>
                      <a:r>
                        <a:rPr lang="en-PH" sz="1600" b="1" i="0" dirty="0" err="1">
                          <a:solidFill>
                            <a:schemeClr val="bg1"/>
                          </a:solidFill>
                          <a:effectLst/>
                          <a:latin typeface="Calibri" panose="020F0502020204030204" pitchFamily="34" charset="0"/>
                        </a:rPr>
                        <a:t>Bringas</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BMO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Directly send reports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07836397"/>
                  </a:ext>
                </a:extLst>
              </a:tr>
              <a:tr h="341717">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Mervin </a:t>
                      </a:r>
                      <a:r>
                        <a:rPr lang="en-PH" sz="1600" b="1" i="0" dirty="0" err="1">
                          <a:solidFill>
                            <a:schemeClr val="bg1"/>
                          </a:solidFill>
                          <a:effectLst/>
                          <a:latin typeface="Calibri" panose="020F0502020204030204" pitchFamily="34" charset="0"/>
                        </a:rPr>
                        <a:t>Quilang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Head Guard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send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56306876"/>
                  </a:ext>
                </a:extLst>
              </a:tr>
            </a:tbl>
          </a:graphicData>
        </a:graphic>
      </p:graphicFrame>
      <p:pic>
        <p:nvPicPr>
          <p:cNvPr id="15" name="Picture 14">
            <a:extLst>
              <a:ext uri="{FF2B5EF4-FFF2-40B4-BE49-F238E27FC236}">
                <a16:creationId xmlns:a16="http://schemas.microsoft.com/office/drawing/2014/main" id="{D97B54E0-279F-FC34-F6EB-2F4525D09D0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19533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3875a5-112d-4a78-9a5b-747bef766cbf" xsi:nil="true"/>
    <lcf76f155ced4ddcb4097134ff3c332f xmlns="2dcbdf74-d800-4d07-a629-56318f9cf9a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D5E6D6FD698E43932A3A57186ADDB1" ma:contentTypeVersion="12" ma:contentTypeDescription="Create a new document." ma:contentTypeScope="" ma:versionID="0b04c9d44a0379eaa7eaf4c04996b6bc">
  <xsd:schema xmlns:xsd="http://www.w3.org/2001/XMLSchema" xmlns:xs="http://www.w3.org/2001/XMLSchema" xmlns:p="http://schemas.microsoft.com/office/2006/metadata/properties" xmlns:ns2="823875a5-112d-4a78-9a5b-747bef766cbf" xmlns:ns3="2dcbdf74-d800-4d07-a629-56318f9cf9ac" targetNamespace="http://schemas.microsoft.com/office/2006/metadata/properties" ma:root="true" ma:fieldsID="a18fd29cb5860fd53d768c20be9c164c" ns2:_="" ns3:_="">
    <xsd:import namespace="823875a5-112d-4a78-9a5b-747bef766cbf"/>
    <xsd:import namespace="2dcbdf74-d800-4d07-a629-56318f9cf9ac"/>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875a5-112d-4a78-9a5b-747bef766cb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b42c3a5d-55c8-4ae2-8283-18f284c527be}" ma:internalName="TaxCatchAll" ma:showField="CatchAllData" ma:web="823875a5-112d-4a78-9a5b-747bef766cb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dcbdf74-d800-4d07-a629-56318f9cf9ac"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41A0-D339-475C-9F45-6D506A13C7F6}">
  <ds:schemaRefs>
    <ds:schemaRef ds:uri="http://schemas.microsoft.com/office/2006/documentManagement/types"/>
    <ds:schemaRef ds:uri="http://schemas.microsoft.com/office/2006/metadata/properties"/>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2dcbdf74-d800-4d07-a629-56318f9cf9ac"/>
    <ds:schemaRef ds:uri="823875a5-112d-4a78-9a5b-747bef766cbf"/>
  </ds:schemaRefs>
</ds:datastoreItem>
</file>

<file path=customXml/itemProps2.xml><?xml version="1.0" encoding="utf-8"?>
<ds:datastoreItem xmlns:ds="http://schemas.openxmlformats.org/officeDocument/2006/customXml" ds:itemID="{2CF898EE-C042-4D4F-BB63-E8AF83454194}">
  <ds:schemaRefs>
    <ds:schemaRef ds:uri="http://schemas.microsoft.com/sharepoint/v3/contenttype/forms"/>
  </ds:schemaRefs>
</ds:datastoreItem>
</file>

<file path=customXml/itemProps3.xml><?xml version="1.0" encoding="utf-8"?>
<ds:datastoreItem xmlns:ds="http://schemas.openxmlformats.org/officeDocument/2006/customXml" ds:itemID="{FD229D79-D433-4C33-80ED-86B5D802BC45}">
  <ds:schemaRefs>
    <ds:schemaRef ds:uri="2dcbdf74-d800-4d07-a629-56318f9cf9ac"/>
    <ds:schemaRef ds:uri="823875a5-112d-4a78-9a5b-747bef766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1404</Words>
  <Application>Microsoft Office PowerPoint</Application>
  <PresentationFormat>Widescreen</PresentationFormat>
  <Paragraphs>561</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Raleway</vt:lpstr>
      <vt:lpstr>Raleway Black</vt:lpstr>
      <vt:lpstr>Raleway ExtraBold</vt:lpstr>
      <vt:lpstr>Raleway Light</vt:lpstr>
      <vt:lpstr>Roboto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JYXD</dc:creator>
  <cp:lastModifiedBy>Vladimir Ken Perez</cp:lastModifiedBy>
  <cp:revision>2</cp:revision>
  <dcterms:created xsi:type="dcterms:W3CDTF">2019-02-20T09:07:03Z</dcterms:created>
  <dcterms:modified xsi:type="dcterms:W3CDTF">2023-06-04T13:44:45Z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0x010100EF94E91B0316F843B4F15A356A8E3CF6</vt:lpwstr>
  </property>
  <property fmtid="{D5CDD505-2E9C-101B-9397-08002B2CF9AE}" pid="3" name="MediaServiceImageTags">
    <vt:lpwstr/>
  </property>
</Properties>
</file>